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7" r:id="rId1"/>
  </p:sldMasterIdLst>
  <p:notesMasterIdLst>
    <p:notesMasterId r:id="rId3"/>
  </p:notesMasterIdLst>
  <p:sldIdLst>
    <p:sldId id="256" r:id="rId2"/>
  </p:sldIdLst>
  <p:sldSz cx="7559675" cy="10691813"/>
  <p:notesSz cx="6807200" cy="9939338"/>
  <p:defaultTextStyle>
    <a:defPPr>
      <a:defRPr lang="ja-JP"/>
    </a:defPPr>
    <a:lvl1pPr algn="l" rtl="0" eaLnBrk="0" fontAlgn="base" hangingPunct="0">
      <a:spcBef>
        <a:spcPct val="0"/>
      </a:spcBef>
      <a:spcAft>
        <a:spcPct val="0"/>
      </a:spcAft>
      <a:defRPr kumimoji="1" kern="1200">
        <a:solidFill>
          <a:schemeClr val="tx1"/>
        </a:solidFill>
        <a:latin typeface="Corbel" panose="020B0503020204020204" pitchFamily="34" charset="0"/>
        <a:ea typeface="HGｺﾞｼｯｸM" panose="020B0609000000000000" pitchFamily="49" charset="-128"/>
        <a:cs typeface="+mn-cs"/>
      </a:defRPr>
    </a:lvl1pPr>
    <a:lvl2pPr marL="497754" algn="l" rtl="0" eaLnBrk="0" fontAlgn="base" hangingPunct="0">
      <a:spcBef>
        <a:spcPct val="0"/>
      </a:spcBef>
      <a:spcAft>
        <a:spcPct val="0"/>
      </a:spcAft>
      <a:defRPr kumimoji="1" kern="1200">
        <a:solidFill>
          <a:schemeClr val="tx1"/>
        </a:solidFill>
        <a:latin typeface="Corbel" panose="020B0503020204020204" pitchFamily="34" charset="0"/>
        <a:ea typeface="HGｺﾞｼｯｸM" panose="020B0609000000000000" pitchFamily="49" charset="-128"/>
        <a:cs typeface="+mn-cs"/>
      </a:defRPr>
    </a:lvl2pPr>
    <a:lvl3pPr marL="995507" algn="l" rtl="0" eaLnBrk="0" fontAlgn="base" hangingPunct="0">
      <a:spcBef>
        <a:spcPct val="0"/>
      </a:spcBef>
      <a:spcAft>
        <a:spcPct val="0"/>
      </a:spcAft>
      <a:defRPr kumimoji="1" kern="1200">
        <a:solidFill>
          <a:schemeClr val="tx1"/>
        </a:solidFill>
        <a:latin typeface="Corbel" panose="020B0503020204020204" pitchFamily="34" charset="0"/>
        <a:ea typeface="HGｺﾞｼｯｸM" panose="020B0609000000000000" pitchFamily="49" charset="-128"/>
        <a:cs typeface="+mn-cs"/>
      </a:defRPr>
    </a:lvl3pPr>
    <a:lvl4pPr marL="1493261" algn="l" rtl="0" eaLnBrk="0" fontAlgn="base" hangingPunct="0">
      <a:spcBef>
        <a:spcPct val="0"/>
      </a:spcBef>
      <a:spcAft>
        <a:spcPct val="0"/>
      </a:spcAft>
      <a:defRPr kumimoji="1" kern="1200">
        <a:solidFill>
          <a:schemeClr val="tx1"/>
        </a:solidFill>
        <a:latin typeface="Corbel" panose="020B0503020204020204" pitchFamily="34" charset="0"/>
        <a:ea typeface="HGｺﾞｼｯｸM" panose="020B0609000000000000" pitchFamily="49" charset="-128"/>
        <a:cs typeface="+mn-cs"/>
      </a:defRPr>
    </a:lvl4pPr>
    <a:lvl5pPr marL="1991015" algn="l" rtl="0" eaLnBrk="0" fontAlgn="base" hangingPunct="0">
      <a:spcBef>
        <a:spcPct val="0"/>
      </a:spcBef>
      <a:spcAft>
        <a:spcPct val="0"/>
      </a:spcAft>
      <a:defRPr kumimoji="1" kern="1200">
        <a:solidFill>
          <a:schemeClr val="tx1"/>
        </a:solidFill>
        <a:latin typeface="Corbel" panose="020B0503020204020204" pitchFamily="34" charset="0"/>
        <a:ea typeface="HGｺﾞｼｯｸM" panose="020B0609000000000000" pitchFamily="49" charset="-128"/>
        <a:cs typeface="+mn-cs"/>
      </a:defRPr>
    </a:lvl5pPr>
    <a:lvl6pPr marL="2488768" algn="l" defTabSz="995507" rtl="0" eaLnBrk="1" latinLnBrk="0" hangingPunct="1">
      <a:defRPr kumimoji="1" kern="1200">
        <a:solidFill>
          <a:schemeClr val="tx1"/>
        </a:solidFill>
        <a:latin typeface="Corbel" panose="020B0503020204020204" pitchFamily="34" charset="0"/>
        <a:ea typeface="HGｺﾞｼｯｸM" panose="020B0609000000000000" pitchFamily="49" charset="-128"/>
        <a:cs typeface="+mn-cs"/>
      </a:defRPr>
    </a:lvl6pPr>
    <a:lvl7pPr marL="2986522" algn="l" defTabSz="995507" rtl="0" eaLnBrk="1" latinLnBrk="0" hangingPunct="1">
      <a:defRPr kumimoji="1" kern="1200">
        <a:solidFill>
          <a:schemeClr val="tx1"/>
        </a:solidFill>
        <a:latin typeface="Corbel" panose="020B0503020204020204" pitchFamily="34" charset="0"/>
        <a:ea typeface="HGｺﾞｼｯｸM" panose="020B0609000000000000" pitchFamily="49" charset="-128"/>
        <a:cs typeface="+mn-cs"/>
      </a:defRPr>
    </a:lvl7pPr>
    <a:lvl8pPr marL="3484275" algn="l" defTabSz="995507" rtl="0" eaLnBrk="1" latinLnBrk="0" hangingPunct="1">
      <a:defRPr kumimoji="1" kern="1200">
        <a:solidFill>
          <a:schemeClr val="tx1"/>
        </a:solidFill>
        <a:latin typeface="Corbel" panose="020B0503020204020204" pitchFamily="34" charset="0"/>
        <a:ea typeface="HGｺﾞｼｯｸM" panose="020B0609000000000000" pitchFamily="49" charset="-128"/>
        <a:cs typeface="+mn-cs"/>
      </a:defRPr>
    </a:lvl8pPr>
    <a:lvl9pPr marL="3982029" algn="l" defTabSz="995507" rtl="0" eaLnBrk="1" latinLnBrk="0" hangingPunct="1">
      <a:defRPr kumimoji="1" kern="1200">
        <a:solidFill>
          <a:schemeClr val="tx1"/>
        </a:solidFill>
        <a:latin typeface="Corbel" panose="020B0503020204020204" pitchFamily="34" charset="0"/>
        <a:ea typeface="HGｺﾞｼｯｸM" panose="020B0609000000000000" pitchFamily="49" charset="-128"/>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F94545"/>
    <a:srgbClr val="6C6B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0" autoAdjust="0"/>
    <p:restoredTop sz="94660"/>
  </p:normalViewPr>
  <p:slideViewPr>
    <p:cSldViewPr snapToGrid="0">
      <p:cViewPr varScale="1">
        <p:scale>
          <a:sx n="74" d="100"/>
          <a:sy n="74" d="100"/>
        </p:scale>
        <p:origin x="2862" y="60"/>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
            <a:ext cx="2949575" cy="498475"/>
          </a:xfrm>
          <a:prstGeom prst="rect">
            <a:avLst/>
          </a:prstGeom>
        </p:spPr>
        <p:txBody>
          <a:bodyPr vert="horz" lIns="91334" tIns="45671" rIns="91334" bIns="45671" rtlCol="0"/>
          <a:lstStyle>
            <a:lvl1pPr algn="l" eaLnBrk="1" fontAlgn="auto" hangingPunct="1">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56047" y="1"/>
            <a:ext cx="2949575" cy="498475"/>
          </a:xfrm>
          <a:prstGeom prst="rect">
            <a:avLst/>
          </a:prstGeom>
        </p:spPr>
        <p:txBody>
          <a:bodyPr vert="horz" lIns="91334" tIns="45671" rIns="91334" bIns="45671" rtlCol="0"/>
          <a:lstStyle>
            <a:lvl1pPr algn="r" eaLnBrk="1" fontAlgn="auto" hangingPunct="1">
              <a:spcBef>
                <a:spcPts val="0"/>
              </a:spcBef>
              <a:spcAft>
                <a:spcPts val="0"/>
              </a:spcAft>
              <a:defRPr sz="1200">
                <a:latin typeface="+mn-lt"/>
                <a:ea typeface="+mn-ea"/>
              </a:defRPr>
            </a:lvl1pPr>
          </a:lstStyle>
          <a:p>
            <a:pPr>
              <a:defRPr/>
            </a:pPr>
            <a:fld id="{288FF27F-2C37-4AA4-B52E-D29FBC1A686A}" type="datetimeFigureOut">
              <a:rPr lang="ja-JP" altLang="en-US"/>
              <a:pPr>
                <a:defRPr/>
              </a:pPr>
              <a:t>2020/9/16</a:t>
            </a:fld>
            <a:endParaRPr lang="ja-JP" altLang="en-US" dirty="0"/>
          </a:p>
        </p:txBody>
      </p:sp>
      <p:sp>
        <p:nvSpPr>
          <p:cNvPr id="4" name="スライド イメージ プレースホルダー 3"/>
          <p:cNvSpPr>
            <a:spLocks noGrp="1" noRot="1" noChangeAspect="1"/>
          </p:cNvSpPr>
          <p:nvPr>
            <p:ph type="sldImg" idx="2"/>
          </p:nvPr>
        </p:nvSpPr>
        <p:spPr>
          <a:xfrm>
            <a:off x="2219325" y="1243013"/>
            <a:ext cx="2368550" cy="3352800"/>
          </a:xfrm>
          <a:prstGeom prst="rect">
            <a:avLst/>
          </a:prstGeom>
          <a:noFill/>
          <a:ln w="12700">
            <a:solidFill>
              <a:prstClr val="black"/>
            </a:solidFill>
          </a:ln>
        </p:spPr>
        <p:txBody>
          <a:bodyPr vert="horz" lIns="91334" tIns="45671" rIns="91334" bIns="45671" rtlCol="0" anchor="ctr"/>
          <a:lstStyle/>
          <a:p>
            <a:pPr lvl="0"/>
            <a:endParaRPr lang="ja-JP" altLang="en-US" noProof="0" dirty="0"/>
          </a:p>
        </p:txBody>
      </p:sp>
      <p:sp>
        <p:nvSpPr>
          <p:cNvPr id="5" name="ノート プレースホルダー 4"/>
          <p:cNvSpPr>
            <a:spLocks noGrp="1"/>
          </p:cNvSpPr>
          <p:nvPr>
            <p:ph type="body" sz="quarter" idx="3"/>
          </p:nvPr>
        </p:nvSpPr>
        <p:spPr>
          <a:xfrm>
            <a:off x="681048" y="4783141"/>
            <a:ext cx="5445125" cy="3913187"/>
          </a:xfrm>
          <a:prstGeom prst="rect">
            <a:avLst/>
          </a:prstGeom>
        </p:spPr>
        <p:txBody>
          <a:bodyPr vert="horz" lIns="91334" tIns="45671" rIns="91334" bIns="45671"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10" y="9440873"/>
            <a:ext cx="2949575" cy="498475"/>
          </a:xfrm>
          <a:prstGeom prst="rect">
            <a:avLst/>
          </a:prstGeom>
        </p:spPr>
        <p:txBody>
          <a:bodyPr vert="horz" lIns="91334" tIns="45671" rIns="91334" bIns="45671" rtlCol="0" anchor="b"/>
          <a:lstStyle>
            <a:lvl1pPr algn="l" eaLnBrk="1" fontAlgn="auto" hangingPunct="1">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56047" y="9440873"/>
            <a:ext cx="2949575" cy="498475"/>
          </a:xfrm>
          <a:prstGeom prst="rect">
            <a:avLst/>
          </a:prstGeom>
        </p:spPr>
        <p:txBody>
          <a:bodyPr vert="horz" lIns="91334" tIns="45671" rIns="91334" bIns="45671" rtlCol="0" anchor="b"/>
          <a:lstStyle>
            <a:lvl1pPr algn="r" eaLnBrk="1" fontAlgn="auto" hangingPunct="1">
              <a:spcBef>
                <a:spcPts val="0"/>
              </a:spcBef>
              <a:spcAft>
                <a:spcPts val="0"/>
              </a:spcAft>
              <a:defRPr sz="1200">
                <a:latin typeface="+mn-lt"/>
                <a:ea typeface="+mn-ea"/>
              </a:defRPr>
            </a:lvl1pPr>
          </a:lstStyle>
          <a:p>
            <a:pPr>
              <a:defRPr/>
            </a:pPr>
            <a:fld id="{22384992-16E7-4A22-ADEC-F83A12014DEA}" type="slidenum">
              <a:rPr lang="ja-JP" altLang="en-US"/>
              <a:pPr>
                <a:defRPr/>
              </a:pPr>
              <a:t>‹#›</a:t>
            </a:fld>
            <a:endParaRPr lang="ja-JP" altLang="en-US" dirty="0"/>
          </a:p>
        </p:txBody>
      </p:sp>
    </p:spTree>
    <p:extLst>
      <p:ext uri="{BB962C8B-B14F-4D97-AF65-F5344CB8AC3E}">
        <p14:creationId xmlns:p14="http://schemas.microsoft.com/office/powerpoint/2010/main" val="38664709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6" kern="1200">
        <a:solidFill>
          <a:schemeClr val="tx1"/>
        </a:solidFill>
        <a:latin typeface="+mn-lt"/>
        <a:ea typeface="+mn-ea"/>
        <a:cs typeface="+mn-cs"/>
      </a:defRPr>
    </a:lvl1pPr>
    <a:lvl2pPr marL="497754" algn="l" rtl="0" eaLnBrk="0" fontAlgn="base" hangingPunct="0">
      <a:spcBef>
        <a:spcPct val="30000"/>
      </a:spcBef>
      <a:spcAft>
        <a:spcPct val="0"/>
      </a:spcAft>
      <a:defRPr kumimoji="1" sz="1306" kern="1200">
        <a:solidFill>
          <a:schemeClr val="tx1"/>
        </a:solidFill>
        <a:latin typeface="+mn-lt"/>
        <a:ea typeface="+mn-ea"/>
        <a:cs typeface="+mn-cs"/>
      </a:defRPr>
    </a:lvl2pPr>
    <a:lvl3pPr marL="995507" algn="l" rtl="0" eaLnBrk="0" fontAlgn="base" hangingPunct="0">
      <a:spcBef>
        <a:spcPct val="30000"/>
      </a:spcBef>
      <a:spcAft>
        <a:spcPct val="0"/>
      </a:spcAft>
      <a:defRPr kumimoji="1" sz="1306" kern="1200">
        <a:solidFill>
          <a:schemeClr val="tx1"/>
        </a:solidFill>
        <a:latin typeface="+mn-lt"/>
        <a:ea typeface="+mn-ea"/>
        <a:cs typeface="+mn-cs"/>
      </a:defRPr>
    </a:lvl3pPr>
    <a:lvl4pPr marL="1493261" algn="l" rtl="0" eaLnBrk="0" fontAlgn="base" hangingPunct="0">
      <a:spcBef>
        <a:spcPct val="30000"/>
      </a:spcBef>
      <a:spcAft>
        <a:spcPct val="0"/>
      </a:spcAft>
      <a:defRPr kumimoji="1" sz="1306" kern="1200">
        <a:solidFill>
          <a:schemeClr val="tx1"/>
        </a:solidFill>
        <a:latin typeface="+mn-lt"/>
        <a:ea typeface="+mn-ea"/>
        <a:cs typeface="+mn-cs"/>
      </a:defRPr>
    </a:lvl4pPr>
    <a:lvl5pPr marL="1991015" algn="l" rtl="0" eaLnBrk="0" fontAlgn="base" hangingPunct="0">
      <a:spcBef>
        <a:spcPct val="30000"/>
      </a:spcBef>
      <a:spcAft>
        <a:spcPct val="0"/>
      </a:spcAft>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2219325" y="1243013"/>
            <a:ext cx="2368550" cy="3352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orbel" panose="020B0503020204020204" pitchFamily="34" charset="0"/>
                <a:ea typeface="HGｺﾞｼｯｸM" panose="020B0609000000000000" pitchFamily="49" charset="-128"/>
              </a:defRPr>
            </a:lvl1pPr>
            <a:lvl2pPr marL="742100" indent="-285423">
              <a:defRPr kumimoji="1">
                <a:solidFill>
                  <a:schemeClr val="tx1"/>
                </a:solidFill>
                <a:latin typeface="Corbel" panose="020B0503020204020204" pitchFamily="34" charset="0"/>
                <a:ea typeface="HGｺﾞｼｯｸM" panose="020B0609000000000000" pitchFamily="49" charset="-128"/>
              </a:defRPr>
            </a:lvl2pPr>
            <a:lvl3pPr marL="1141692" indent="-228339">
              <a:defRPr kumimoji="1">
                <a:solidFill>
                  <a:schemeClr val="tx1"/>
                </a:solidFill>
                <a:latin typeface="Corbel" panose="020B0503020204020204" pitchFamily="34" charset="0"/>
                <a:ea typeface="HGｺﾞｼｯｸM" panose="020B0609000000000000" pitchFamily="49" charset="-128"/>
              </a:defRPr>
            </a:lvl3pPr>
            <a:lvl4pPr marL="1598367" indent="-228339">
              <a:defRPr kumimoji="1">
                <a:solidFill>
                  <a:schemeClr val="tx1"/>
                </a:solidFill>
                <a:latin typeface="Corbel" panose="020B0503020204020204" pitchFamily="34" charset="0"/>
                <a:ea typeface="HGｺﾞｼｯｸM" panose="020B0609000000000000" pitchFamily="49" charset="-128"/>
              </a:defRPr>
            </a:lvl4pPr>
            <a:lvl5pPr marL="2055044" indent="-228339">
              <a:defRPr kumimoji="1">
                <a:solidFill>
                  <a:schemeClr val="tx1"/>
                </a:solidFill>
                <a:latin typeface="Corbel" panose="020B0503020204020204" pitchFamily="34" charset="0"/>
                <a:ea typeface="HGｺﾞｼｯｸM" panose="020B0609000000000000" pitchFamily="49" charset="-128"/>
              </a:defRPr>
            </a:lvl5pPr>
            <a:lvl6pPr marL="2511722" indent="-228339"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68399" indent="-228339"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5074" indent="-228339"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1752" indent="-228339"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pPr fontAlgn="base">
              <a:spcBef>
                <a:spcPct val="0"/>
              </a:spcBef>
              <a:spcAft>
                <a:spcPct val="0"/>
              </a:spcAft>
            </a:pPr>
            <a:fld id="{0CB82FF6-BB64-4C91-BF61-8A516B8F9814}" type="slidenum">
              <a:rPr lang="ja-JP" altLang="en-US" smtClean="0">
                <a:latin typeface="Calibri" panose="020F0502020204030204" pitchFamily="34" charset="0"/>
                <a:ea typeface="ＭＳ Ｐゴシック" panose="020B0600070205080204" pitchFamily="50" charset="-128"/>
              </a:rPr>
              <a:pPr fontAlgn="base">
                <a:spcBef>
                  <a:spcPct val="0"/>
                </a:spcBef>
                <a:spcAft>
                  <a:spcPct val="0"/>
                </a:spcAft>
              </a:pPr>
              <a:t>1</a:t>
            </a:fld>
            <a:endParaRPr lang="ja-JP" altLang="en-US" dirty="0">
              <a:latin typeface="Calibri" panose="020F0502020204030204" pitchFamily="34" charset="0"/>
              <a:ea typeface="ＭＳ Ｐゴシック" panose="020B0600070205080204" pitchFamily="50" charset="-128"/>
            </a:endParaRPr>
          </a:p>
        </p:txBody>
      </p:sp>
    </p:spTree>
    <p:extLst>
      <p:ext uri="{BB962C8B-B14F-4D97-AF65-F5344CB8AC3E}">
        <p14:creationId xmlns:p14="http://schemas.microsoft.com/office/powerpoint/2010/main" val="2185699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49E3EB21-F052-45E8-9C96-77AB3766E4F9}" type="datetimeFigureOut">
              <a:rPr lang="ja-JP" altLang="en-US" smtClean="0"/>
              <a:pPr>
                <a:defRPr/>
              </a:pPr>
              <a:t>2020/9/16</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0FBF64F3-3079-4443-9B9D-35E76C53A0F8}" type="slidenum">
              <a:rPr lang="ja-JP" altLang="en-US" smtClean="0"/>
              <a:pPr>
                <a:defRPr/>
              </a:pPr>
              <a:t>‹#›</a:t>
            </a:fld>
            <a:endParaRPr lang="ja-JP" altLang="en-US" dirty="0"/>
          </a:p>
        </p:txBody>
      </p:sp>
    </p:spTree>
    <p:extLst>
      <p:ext uri="{BB962C8B-B14F-4D97-AF65-F5344CB8AC3E}">
        <p14:creationId xmlns:p14="http://schemas.microsoft.com/office/powerpoint/2010/main" val="2891109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CD7C836F-2DF2-4D48-BB14-89513603B82B}" type="datetimeFigureOut">
              <a:rPr lang="ja-JP" altLang="en-US" smtClean="0"/>
              <a:pPr>
                <a:defRPr/>
              </a:pPr>
              <a:t>2020/9/16</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FA93EF98-AAD0-498A-9643-C56F0D9E9D89}" type="slidenum">
              <a:rPr lang="ja-JP" altLang="en-US" smtClean="0"/>
              <a:pPr>
                <a:defRPr/>
              </a:pPr>
              <a:t>‹#›</a:t>
            </a:fld>
            <a:endParaRPr lang="ja-JP" altLang="en-US" dirty="0"/>
          </a:p>
        </p:txBody>
      </p:sp>
    </p:spTree>
    <p:extLst>
      <p:ext uri="{BB962C8B-B14F-4D97-AF65-F5344CB8AC3E}">
        <p14:creationId xmlns:p14="http://schemas.microsoft.com/office/powerpoint/2010/main" val="1275754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4E2F2CEE-22A7-45BA-94C7-498C4DCFE667}" type="datetimeFigureOut">
              <a:rPr lang="ja-JP" altLang="en-US" smtClean="0"/>
              <a:pPr>
                <a:defRPr/>
              </a:pPr>
              <a:t>2020/9/16</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121F873D-A2F4-45B2-981A-9503E7AFD52F}" type="slidenum">
              <a:rPr lang="ja-JP" altLang="en-US" smtClean="0"/>
              <a:pPr>
                <a:defRPr/>
              </a:pPr>
              <a:t>‹#›</a:t>
            </a:fld>
            <a:endParaRPr lang="ja-JP" altLang="en-US" dirty="0"/>
          </a:p>
        </p:txBody>
      </p:sp>
    </p:spTree>
    <p:extLst>
      <p:ext uri="{BB962C8B-B14F-4D97-AF65-F5344CB8AC3E}">
        <p14:creationId xmlns:p14="http://schemas.microsoft.com/office/powerpoint/2010/main" val="195052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E7F4D121-6B67-4741-B7E8-A5494EC9F7B7}" type="datetimeFigureOut">
              <a:rPr lang="ja-JP" altLang="en-US" smtClean="0"/>
              <a:pPr>
                <a:defRPr/>
              </a:pPr>
              <a:t>2020/9/16</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24086775-A169-47E8-935D-58C136F1542A}" type="slidenum">
              <a:rPr lang="ja-JP" altLang="en-US" smtClean="0"/>
              <a:pPr>
                <a:defRPr/>
              </a:pPr>
              <a:t>‹#›</a:t>
            </a:fld>
            <a:endParaRPr lang="ja-JP" altLang="en-US" dirty="0"/>
          </a:p>
        </p:txBody>
      </p:sp>
    </p:spTree>
    <p:extLst>
      <p:ext uri="{BB962C8B-B14F-4D97-AF65-F5344CB8AC3E}">
        <p14:creationId xmlns:p14="http://schemas.microsoft.com/office/powerpoint/2010/main" val="2585847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555B6212-2A4E-4D94-A0CC-FE408AC641CE}" type="datetimeFigureOut">
              <a:rPr lang="ja-JP" altLang="en-US" smtClean="0"/>
              <a:pPr>
                <a:defRPr/>
              </a:pPr>
              <a:t>2020/9/16</a:t>
            </a:fld>
            <a:endParaRPr lang="ja-JP" altLang="en-US" dirty="0"/>
          </a:p>
        </p:txBody>
      </p:sp>
      <p:sp>
        <p:nvSpPr>
          <p:cNvPr id="5" name="Footer Placeholder 4"/>
          <p:cNvSpPr>
            <a:spLocks noGrp="1"/>
          </p:cNvSpPr>
          <p:nvPr>
            <p:ph type="ftr" sz="quarter" idx="11"/>
          </p:nvPr>
        </p:nvSpPr>
        <p:spPr/>
        <p:txBody>
          <a:bodyPr/>
          <a:lstStyle/>
          <a:p>
            <a:pPr>
              <a:defRPr/>
            </a:pPr>
            <a:endParaRPr lang="ja-JP" altLang="en-US" dirty="0"/>
          </a:p>
        </p:txBody>
      </p:sp>
      <p:sp>
        <p:nvSpPr>
          <p:cNvPr id="6" name="Slide Number Placeholder 5"/>
          <p:cNvSpPr>
            <a:spLocks noGrp="1"/>
          </p:cNvSpPr>
          <p:nvPr>
            <p:ph type="sldNum" sz="quarter" idx="12"/>
          </p:nvPr>
        </p:nvSpPr>
        <p:spPr/>
        <p:txBody>
          <a:bodyPr/>
          <a:lstStyle/>
          <a:p>
            <a:pPr>
              <a:defRPr/>
            </a:pPr>
            <a:fld id="{B983D4D0-BB9E-4C09-92A1-FA463B264922}" type="slidenum">
              <a:rPr lang="ja-JP" altLang="en-US" smtClean="0"/>
              <a:pPr>
                <a:defRPr/>
              </a:pPr>
              <a:t>‹#›</a:t>
            </a:fld>
            <a:endParaRPr lang="ja-JP" altLang="en-US" dirty="0"/>
          </a:p>
        </p:txBody>
      </p:sp>
    </p:spTree>
    <p:extLst>
      <p:ext uri="{BB962C8B-B14F-4D97-AF65-F5344CB8AC3E}">
        <p14:creationId xmlns:p14="http://schemas.microsoft.com/office/powerpoint/2010/main" val="318553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0308DF18-B8FA-4A19-82AF-0AEFB464DBB8}" type="datetimeFigureOut">
              <a:rPr lang="ja-JP" altLang="en-US" smtClean="0"/>
              <a:pPr>
                <a:defRPr/>
              </a:pPr>
              <a:t>2020/9/16</a:t>
            </a:fld>
            <a:endParaRPr lang="ja-JP" altLang="en-US" dirty="0"/>
          </a:p>
        </p:txBody>
      </p:sp>
      <p:sp>
        <p:nvSpPr>
          <p:cNvPr id="6" name="Footer Placeholder 5"/>
          <p:cNvSpPr>
            <a:spLocks noGrp="1"/>
          </p:cNvSpPr>
          <p:nvPr>
            <p:ph type="ftr" sz="quarter" idx="11"/>
          </p:nvPr>
        </p:nvSpPr>
        <p:spPr/>
        <p:txBody>
          <a:bodyPr/>
          <a:lstStyle/>
          <a:p>
            <a:pPr>
              <a:defRPr/>
            </a:pPr>
            <a:endParaRPr lang="ja-JP" altLang="en-US" dirty="0"/>
          </a:p>
        </p:txBody>
      </p:sp>
      <p:sp>
        <p:nvSpPr>
          <p:cNvPr id="7" name="Slide Number Placeholder 6"/>
          <p:cNvSpPr>
            <a:spLocks noGrp="1"/>
          </p:cNvSpPr>
          <p:nvPr>
            <p:ph type="sldNum" sz="quarter" idx="12"/>
          </p:nvPr>
        </p:nvSpPr>
        <p:spPr/>
        <p:txBody>
          <a:bodyPr/>
          <a:lstStyle/>
          <a:p>
            <a:pPr>
              <a:defRPr/>
            </a:pPr>
            <a:fld id="{9A63ED08-0C1A-42C5-AFE7-D1468F48871C}" type="slidenum">
              <a:rPr lang="ja-JP" altLang="en-US" smtClean="0"/>
              <a:pPr>
                <a:defRPr/>
              </a:pPr>
              <a:t>‹#›</a:t>
            </a:fld>
            <a:endParaRPr lang="ja-JP" altLang="en-US" dirty="0"/>
          </a:p>
        </p:txBody>
      </p:sp>
    </p:spTree>
    <p:extLst>
      <p:ext uri="{BB962C8B-B14F-4D97-AF65-F5344CB8AC3E}">
        <p14:creationId xmlns:p14="http://schemas.microsoft.com/office/powerpoint/2010/main" val="249956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fld id="{D1B57CDA-DC8B-4AF3-BBDA-48E8F84545FF}" type="datetimeFigureOut">
              <a:rPr lang="ja-JP" altLang="en-US" smtClean="0"/>
              <a:pPr>
                <a:defRPr/>
              </a:pPr>
              <a:t>2020/9/16</a:t>
            </a:fld>
            <a:endParaRPr lang="ja-JP" altLang="en-US" dirty="0"/>
          </a:p>
        </p:txBody>
      </p:sp>
      <p:sp>
        <p:nvSpPr>
          <p:cNvPr id="8" name="Footer Placeholder 7"/>
          <p:cNvSpPr>
            <a:spLocks noGrp="1"/>
          </p:cNvSpPr>
          <p:nvPr>
            <p:ph type="ftr" sz="quarter" idx="11"/>
          </p:nvPr>
        </p:nvSpPr>
        <p:spPr/>
        <p:txBody>
          <a:bodyPr/>
          <a:lstStyle/>
          <a:p>
            <a:pPr>
              <a:defRPr/>
            </a:pPr>
            <a:endParaRPr lang="ja-JP" altLang="en-US" dirty="0"/>
          </a:p>
        </p:txBody>
      </p:sp>
      <p:sp>
        <p:nvSpPr>
          <p:cNvPr id="9" name="Slide Number Placeholder 8"/>
          <p:cNvSpPr>
            <a:spLocks noGrp="1"/>
          </p:cNvSpPr>
          <p:nvPr>
            <p:ph type="sldNum" sz="quarter" idx="12"/>
          </p:nvPr>
        </p:nvSpPr>
        <p:spPr/>
        <p:txBody>
          <a:bodyPr/>
          <a:lstStyle/>
          <a:p>
            <a:pPr>
              <a:defRPr/>
            </a:pPr>
            <a:fld id="{C9699B6F-65E1-467F-B66F-7914B0ECEBA2}" type="slidenum">
              <a:rPr lang="ja-JP" altLang="en-US" smtClean="0"/>
              <a:pPr>
                <a:defRPr/>
              </a:pPr>
              <a:t>‹#›</a:t>
            </a:fld>
            <a:endParaRPr lang="ja-JP" altLang="en-US" dirty="0"/>
          </a:p>
        </p:txBody>
      </p:sp>
    </p:spTree>
    <p:extLst>
      <p:ext uri="{BB962C8B-B14F-4D97-AF65-F5344CB8AC3E}">
        <p14:creationId xmlns:p14="http://schemas.microsoft.com/office/powerpoint/2010/main" val="221687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7F3C0D08-CC74-4FDD-9D48-5443A7AA9A2C}" type="datetimeFigureOut">
              <a:rPr lang="ja-JP" altLang="en-US" smtClean="0"/>
              <a:pPr>
                <a:defRPr/>
              </a:pPr>
              <a:t>2020/9/16</a:t>
            </a:fld>
            <a:endParaRPr lang="ja-JP" altLang="en-US" dirty="0"/>
          </a:p>
        </p:txBody>
      </p:sp>
      <p:sp>
        <p:nvSpPr>
          <p:cNvPr id="4" name="Footer Placeholder 3"/>
          <p:cNvSpPr>
            <a:spLocks noGrp="1"/>
          </p:cNvSpPr>
          <p:nvPr>
            <p:ph type="ftr" sz="quarter" idx="11"/>
          </p:nvPr>
        </p:nvSpPr>
        <p:spPr/>
        <p:txBody>
          <a:bodyPr/>
          <a:lstStyle/>
          <a:p>
            <a:pPr>
              <a:defRPr/>
            </a:pPr>
            <a:endParaRPr lang="ja-JP" altLang="en-US" dirty="0"/>
          </a:p>
        </p:txBody>
      </p:sp>
      <p:sp>
        <p:nvSpPr>
          <p:cNvPr id="5" name="Slide Number Placeholder 4"/>
          <p:cNvSpPr>
            <a:spLocks noGrp="1"/>
          </p:cNvSpPr>
          <p:nvPr>
            <p:ph type="sldNum" sz="quarter" idx="12"/>
          </p:nvPr>
        </p:nvSpPr>
        <p:spPr/>
        <p:txBody>
          <a:bodyPr/>
          <a:lstStyle/>
          <a:p>
            <a:pPr>
              <a:defRPr/>
            </a:pPr>
            <a:fld id="{FF7D3440-DDC4-4BE5-B4B8-3BB434AA59C5}" type="slidenum">
              <a:rPr lang="ja-JP" altLang="en-US" smtClean="0"/>
              <a:pPr>
                <a:defRPr/>
              </a:pPr>
              <a:t>‹#›</a:t>
            </a:fld>
            <a:endParaRPr lang="ja-JP" altLang="en-US" dirty="0"/>
          </a:p>
        </p:txBody>
      </p:sp>
    </p:spTree>
    <p:extLst>
      <p:ext uri="{BB962C8B-B14F-4D97-AF65-F5344CB8AC3E}">
        <p14:creationId xmlns:p14="http://schemas.microsoft.com/office/powerpoint/2010/main" val="373390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D493286-BADA-46A7-80FC-DAFB5E55F2A6}" type="datetimeFigureOut">
              <a:rPr lang="ja-JP" altLang="en-US" smtClean="0"/>
              <a:pPr>
                <a:defRPr/>
              </a:pPr>
              <a:t>2020/9/16</a:t>
            </a:fld>
            <a:endParaRPr lang="ja-JP" altLang="en-US" dirty="0"/>
          </a:p>
        </p:txBody>
      </p:sp>
      <p:sp>
        <p:nvSpPr>
          <p:cNvPr id="3" name="Footer Placeholder 2"/>
          <p:cNvSpPr>
            <a:spLocks noGrp="1"/>
          </p:cNvSpPr>
          <p:nvPr>
            <p:ph type="ftr" sz="quarter" idx="11"/>
          </p:nvPr>
        </p:nvSpPr>
        <p:spPr/>
        <p:txBody>
          <a:bodyPr/>
          <a:lstStyle/>
          <a:p>
            <a:pPr>
              <a:defRPr/>
            </a:pPr>
            <a:endParaRPr lang="ja-JP" altLang="en-US" dirty="0"/>
          </a:p>
        </p:txBody>
      </p:sp>
      <p:sp>
        <p:nvSpPr>
          <p:cNvPr id="4" name="Slide Number Placeholder 3"/>
          <p:cNvSpPr>
            <a:spLocks noGrp="1"/>
          </p:cNvSpPr>
          <p:nvPr>
            <p:ph type="sldNum" sz="quarter" idx="12"/>
          </p:nvPr>
        </p:nvSpPr>
        <p:spPr/>
        <p:txBody>
          <a:bodyPr/>
          <a:lstStyle/>
          <a:p>
            <a:pPr>
              <a:defRPr/>
            </a:pPr>
            <a:fld id="{2EBA0E07-799C-40B7-8009-3E2A6A48B53F}" type="slidenum">
              <a:rPr lang="ja-JP" altLang="en-US" smtClean="0"/>
              <a:pPr>
                <a:defRPr/>
              </a:pPr>
              <a:t>‹#›</a:t>
            </a:fld>
            <a:endParaRPr lang="ja-JP" altLang="en-US" dirty="0"/>
          </a:p>
        </p:txBody>
      </p:sp>
    </p:spTree>
    <p:extLst>
      <p:ext uri="{BB962C8B-B14F-4D97-AF65-F5344CB8AC3E}">
        <p14:creationId xmlns:p14="http://schemas.microsoft.com/office/powerpoint/2010/main" val="3653853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85712970-C725-4726-911B-C448FAF8E7C5}" type="datetimeFigureOut">
              <a:rPr lang="ja-JP" altLang="en-US" smtClean="0"/>
              <a:pPr>
                <a:defRPr/>
              </a:pPr>
              <a:t>2020/9/16</a:t>
            </a:fld>
            <a:endParaRPr lang="ja-JP" altLang="en-US" dirty="0"/>
          </a:p>
        </p:txBody>
      </p:sp>
      <p:sp>
        <p:nvSpPr>
          <p:cNvPr id="6" name="Footer Placeholder 5"/>
          <p:cNvSpPr>
            <a:spLocks noGrp="1"/>
          </p:cNvSpPr>
          <p:nvPr>
            <p:ph type="ftr" sz="quarter" idx="11"/>
          </p:nvPr>
        </p:nvSpPr>
        <p:spPr/>
        <p:txBody>
          <a:bodyPr/>
          <a:lstStyle/>
          <a:p>
            <a:pPr>
              <a:defRPr/>
            </a:pPr>
            <a:endParaRPr lang="ja-JP" altLang="en-US" dirty="0"/>
          </a:p>
        </p:txBody>
      </p:sp>
      <p:sp>
        <p:nvSpPr>
          <p:cNvPr id="7" name="Slide Number Placeholder 6"/>
          <p:cNvSpPr>
            <a:spLocks noGrp="1"/>
          </p:cNvSpPr>
          <p:nvPr>
            <p:ph type="sldNum" sz="quarter" idx="12"/>
          </p:nvPr>
        </p:nvSpPr>
        <p:spPr/>
        <p:txBody>
          <a:bodyPr/>
          <a:lstStyle/>
          <a:p>
            <a:pPr>
              <a:defRPr/>
            </a:pPr>
            <a:fld id="{15BF016A-53AE-4E5F-A149-2CC9D8C3B3EB}" type="slidenum">
              <a:rPr lang="ja-JP" altLang="en-US" smtClean="0"/>
              <a:pPr>
                <a:defRPr/>
              </a:pPr>
              <a:t>‹#›</a:t>
            </a:fld>
            <a:endParaRPr lang="ja-JP" altLang="en-US" dirty="0"/>
          </a:p>
        </p:txBody>
      </p:sp>
    </p:spTree>
    <p:extLst>
      <p:ext uri="{BB962C8B-B14F-4D97-AF65-F5344CB8AC3E}">
        <p14:creationId xmlns:p14="http://schemas.microsoft.com/office/powerpoint/2010/main" val="3268034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8C12ACCE-093D-48A6-9FC0-47842F97A349}" type="datetimeFigureOut">
              <a:rPr lang="ja-JP" altLang="en-US" smtClean="0"/>
              <a:pPr>
                <a:defRPr/>
              </a:pPr>
              <a:t>2020/9/16</a:t>
            </a:fld>
            <a:endParaRPr lang="ja-JP" altLang="en-US" dirty="0"/>
          </a:p>
        </p:txBody>
      </p:sp>
      <p:sp>
        <p:nvSpPr>
          <p:cNvPr id="6" name="Footer Placeholder 5"/>
          <p:cNvSpPr>
            <a:spLocks noGrp="1"/>
          </p:cNvSpPr>
          <p:nvPr>
            <p:ph type="ftr" sz="quarter" idx="11"/>
          </p:nvPr>
        </p:nvSpPr>
        <p:spPr/>
        <p:txBody>
          <a:bodyPr/>
          <a:lstStyle/>
          <a:p>
            <a:pPr>
              <a:defRPr/>
            </a:pPr>
            <a:endParaRPr lang="ja-JP" altLang="en-US" dirty="0"/>
          </a:p>
        </p:txBody>
      </p:sp>
      <p:sp>
        <p:nvSpPr>
          <p:cNvPr id="7" name="Slide Number Placeholder 6"/>
          <p:cNvSpPr>
            <a:spLocks noGrp="1"/>
          </p:cNvSpPr>
          <p:nvPr>
            <p:ph type="sldNum" sz="quarter" idx="12"/>
          </p:nvPr>
        </p:nvSpPr>
        <p:spPr/>
        <p:txBody>
          <a:bodyPr/>
          <a:lstStyle/>
          <a:p>
            <a:pPr>
              <a:defRPr/>
            </a:pPr>
            <a:fld id="{17ED72E5-EB47-4037-BA80-96ACD4ACB85C}" type="slidenum">
              <a:rPr lang="ja-JP" altLang="en-US" smtClean="0"/>
              <a:pPr>
                <a:defRPr/>
              </a:pPr>
              <a:t>‹#›</a:t>
            </a:fld>
            <a:endParaRPr lang="ja-JP" altLang="en-US" dirty="0"/>
          </a:p>
        </p:txBody>
      </p:sp>
    </p:spTree>
    <p:extLst>
      <p:ext uri="{BB962C8B-B14F-4D97-AF65-F5344CB8AC3E}">
        <p14:creationId xmlns:p14="http://schemas.microsoft.com/office/powerpoint/2010/main" val="56307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pPr>
              <a:defRPr/>
            </a:pPr>
            <a:fld id="{D4828112-1B55-4B17-82DB-2777EC1476EE}" type="datetimeFigureOut">
              <a:rPr lang="ja-JP" altLang="en-US" smtClean="0"/>
              <a:pPr>
                <a:defRPr/>
              </a:pPr>
              <a:t>2020/9/16</a:t>
            </a:fld>
            <a:endParaRPr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pPr>
              <a:defRPr/>
            </a:pPr>
            <a:endParaRPr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pPr>
              <a:defRPr/>
            </a:pPr>
            <a:fld id="{6B92515B-1E26-44C0-AAC6-35A29DD3EC58}" type="slidenum">
              <a:rPr lang="ja-JP" altLang="en-US" smtClean="0"/>
              <a:pPr>
                <a:defRPr/>
              </a:pPr>
              <a:t>‹#›</a:t>
            </a:fld>
            <a:endParaRPr lang="ja-JP" altLang="en-US" dirty="0"/>
          </a:p>
        </p:txBody>
      </p:sp>
    </p:spTree>
    <p:extLst>
      <p:ext uri="{BB962C8B-B14F-4D97-AF65-F5344CB8AC3E}">
        <p14:creationId xmlns:p14="http://schemas.microsoft.com/office/powerpoint/2010/main" val="3847499728"/>
      </p:ext>
    </p:extLst>
  </p:cSld>
  <p:clrMap bg1="lt1" tx1="dk1" bg2="lt2" tx2="dk2" accent1="accent1" accent2="accent2" accent3="accent3" accent4="accent4" accent5="accent5" accent6="accent6" hlink="hlink" folHlink="folHlink"/>
  <p:sldLayoutIdLst>
    <p:sldLayoutId id="2147484248" r:id="rId1"/>
    <p:sldLayoutId id="2147484249" r:id="rId2"/>
    <p:sldLayoutId id="2147484250" r:id="rId3"/>
    <p:sldLayoutId id="2147484251" r:id="rId4"/>
    <p:sldLayoutId id="2147484252" r:id="rId5"/>
    <p:sldLayoutId id="2147484253" r:id="rId6"/>
    <p:sldLayoutId id="2147484254" r:id="rId7"/>
    <p:sldLayoutId id="2147484255" r:id="rId8"/>
    <p:sldLayoutId id="2147484256" r:id="rId9"/>
    <p:sldLayoutId id="2147484257" r:id="rId10"/>
    <p:sldLayoutId id="2147484258"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テキスト ボックス 36"/>
          <p:cNvSpPr txBox="1">
            <a:spLocks noChangeArrowheads="1"/>
          </p:cNvSpPr>
          <p:nvPr/>
        </p:nvSpPr>
        <p:spPr bwMode="auto">
          <a:xfrm>
            <a:off x="254566" y="2501599"/>
            <a:ext cx="7106816" cy="1830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pPr>
              <a:lnSpc>
                <a:spcPts val="1700"/>
              </a:lnSpc>
            </a:pPr>
            <a:r>
              <a:rPr lang="ja-JP" altLang="en-US" sz="1490" dirty="0"/>
              <a:t>　</a:t>
            </a:r>
            <a:r>
              <a:rPr lang="ja-JP" altLang="ja-JP" sz="1400" spc="100" dirty="0">
                <a:latin typeface="游明朝" panose="02020400000000000000" pitchFamily="18" charset="-128"/>
                <a:ea typeface="游明朝" panose="02020400000000000000" pitchFamily="18" charset="-128"/>
              </a:rPr>
              <a:t>昨年８月３日中止に追い込まれた「あいちトリエンナーレ２０１９」の企画展「表現の不自由展・その後」をめぐ</a:t>
            </a:r>
            <a:r>
              <a:rPr lang="ja-JP" altLang="en-US" sz="1400" spc="100" dirty="0">
                <a:latin typeface="游明朝" panose="02020400000000000000" pitchFamily="18" charset="-128"/>
                <a:ea typeface="游明朝" panose="02020400000000000000" pitchFamily="18" charset="-128"/>
              </a:rPr>
              <a:t>り</a:t>
            </a:r>
            <a:r>
              <a:rPr lang="ja-JP" altLang="ja-JP" sz="1400" spc="100" dirty="0">
                <a:latin typeface="游明朝" panose="02020400000000000000" pitchFamily="18" charset="-128"/>
                <a:ea typeface="游明朝" panose="02020400000000000000" pitchFamily="18" charset="-128"/>
              </a:rPr>
              <a:t>、河村たかし名古屋市長が大村秀章知事に対して抗議文を提出したり、文化庁が採択を決めていた補助金を不交付に</a:t>
            </a:r>
            <a:r>
              <a:rPr lang="ja-JP" altLang="en-US" sz="1400" spc="100" dirty="0">
                <a:latin typeface="游明朝" panose="02020400000000000000" pitchFamily="18" charset="-128"/>
                <a:ea typeface="游明朝" panose="02020400000000000000" pitchFamily="18" charset="-128"/>
              </a:rPr>
              <a:t>したり</a:t>
            </a:r>
            <a:r>
              <a:rPr lang="ja-JP" altLang="ja-JP" sz="1400" spc="100" dirty="0">
                <a:latin typeface="游明朝" panose="02020400000000000000" pitchFamily="18" charset="-128"/>
                <a:ea typeface="游明朝" panose="02020400000000000000" pitchFamily="18" charset="-128"/>
              </a:rPr>
              <a:t>など「表現の自由」に行政がいかに関わるかがクローズアップされ</a:t>
            </a:r>
            <a:r>
              <a:rPr lang="ja-JP" altLang="en-US" sz="1400" spc="100" dirty="0">
                <a:latin typeface="游明朝" panose="02020400000000000000" pitchFamily="18" charset="-128"/>
                <a:ea typeface="游明朝" panose="02020400000000000000" pitchFamily="18" charset="-128"/>
              </a:rPr>
              <a:t>まし</a:t>
            </a:r>
            <a:r>
              <a:rPr lang="ja-JP" altLang="ja-JP" sz="1400" spc="100" dirty="0">
                <a:latin typeface="游明朝" panose="02020400000000000000" pitchFamily="18" charset="-128"/>
                <a:ea typeface="游明朝" panose="02020400000000000000" pitchFamily="18" charset="-128"/>
              </a:rPr>
              <a:t>た。</a:t>
            </a:r>
            <a:endParaRPr lang="en-US" altLang="ja-JP" sz="1400" spc="100" dirty="0">
              <a:latin typeface="游明朝" panose="02020400000000000000" pitchFamily="18" charset="-128"/>
              <a:ea typeface="游明朝" panose="02020400000000000000" pitchFamily="18" charset="-128"/>
            </a:endParaRPr>
          </a:p>
          <a:p>
            <a:pPr>
              <a:lnSpc>
                <a:spcPts val="1700"/>
              </a:lnSpc>
            </a:pPr>
            <a:r>
              <a:rPr lang="ja-JP" altLang="en-US" sz="1400" spc="100" dirty="0">
                <a:latin typeface="游明朝" panose="02020400000000000000" pitchFamily="18" charset="-128"/>
                <a:ea typeface="游明朝" panose="02020400000000000000" pitchFamily="18" charset="-128"/>
              </a:rPr>
              <a:t>　また、京都</a:t>
            </a:r>
            <a:r>
              <a:rPr lang="ja-JP" altLang="ja-JP" sz="1400" spc="100" dirty="0">
                <a:latin typeface="游明朝" panose="02020400000000000000" pitchFamily="18" charset="-128"/>
                <a:ea typeface="游明朝" panose="02020400000000000000" pitchFamily="18" charset="-128"/>
              </a:rPr>
              <a:t>府内においても、一昨年、南丹市が電話や来庁による</a:t>
            </a:r>
            <a:r>
              <a:rPr lang="ja-JP" altLang="en-US" sz="1400" spc="100" dirty="0">
                <a:latin typeface="游明朝" panose="02020400000000000000" pitchFamily="18" charset="-128"/>
                <a:ea typeface="游明朝" panose="02020400000000000000" pitchFamily="18" charset="-128"/>
              </a:rPr>
              <a:t>不当な妨害</a:t>
            </a:r>
            <a:r>
              <a:rPr lang="ja-JP" altLang="ja-JP" sz="1400" spc="100" dirty="0">
                <a:latin typeface="游明朝" panose="02020400000000000000" pitchFamily="18" charset="-128"/>
                <a:ea typeface="游明朝" panose="02020400000000000000" pitchFamily="18" charset="-128"/>
              </a:rPr>
              <a:t>を受け、予定していた講師を差し替えるという出来事が起こ</a:t>
            </a:r>
            <a:r>
              <a:rPr lang="ja-JP" altLang="en-US" sz="1400" spc="100" dirty="0">
                <a:latin typeface="游明朝" panose="02020400000000000000" pitchFamily="18" charset="-128"/>
                <a:ea typeface="游明朝" panose="02020400000000000000" pitchFamily="18" charset="-128"/>
              </a:rPr>
              <a:t>りました</a:t>
            </a:r>
            <a:r>
              <a:rPr lang="ja-JP" altLang="ja-JP" sz="1400" spc="100" dirty="0">
                <a:latin typeface="游明朝" panose="02020400000000000000" pitchFamily="18" charset="-128"/>
                <a:ea typeface="游明朝" panose="02020400000000000000" pitchFamily="18" charset="-128"/>
              </a:rPr>
              <a:t>。</a:t>
            </a:r>
          </a:p>
          <a:p>
            <a:pPr>
              <a:lnSpc>
                <a:spcPts val="1700"/>
              </a:lnSpc>
            </a:pPr>
            <a:r>
              <a:rPr lang="ja-JP" altLang="en-US" sz="1400" spc="100" dirty="0">
                <a:latin typeface="游明朝" panose="02020400000000000000" pitchFamily="18" charset="-128"/>
                <a:ea typeface="游明朝" panose="02020400000000000000" pitchFamily="18" charset="-128"/>
              </a:rPr>
              <a:t>　そこで</a:t>
            </a:r>
            <a:r>
              <a:rPr lang="ja-JP" altLang="ja-JP" sz="1400" spc="100" dirty="0">
                <a:latin typeface="游明朝" panose="02020400000000000000" pitchFamily="18" charset="-128"/>
                <a:ea typeface="游明朝" panose="02020400000000000000" pitchFamily="18" charset="-128"/>
              </a:rPr>
              <a:t>「表現の自由」と行政の関わり方について、文化芸術への公的助成問題に精通している憲法学者</a:t>
            </a:r>
            <a:r>
              <a:rPr lang="ja-JP" altLang="en-US" sz="1400" spc="100" dirty="0">
                <a:latin typeface="游明朝" panose="02020400000000000000" pitchFamily="18" charset="-128"/>
                <a:ea typeface="游明朝" panose="02020400000000000000" pitchFamily="18" charset="-128"/>
              </a:rPr>
              <a:t>にご講演いただきます</a:t>
            </a:r>
            <a:r>
              <a:rPr lang="ja-JP" altLang="ja-JP" sz="1400" spc="100" dirty="0">
                <a:latin typeface="游明朝" panose="02020400000000000000" pitchFamily="18" charset="-128"/>
                <a:ea typeface="游明朝" panose="02020400000000000000" pitchFamily="18" charset="-128"/>
              </a:rPr>
              <a:t>。</a:t>
            </a:r>
            <a:endParaRPr lang="ja-JP" altLang="en-US" sz="1400" spc="100" dirty="0">
              <a:latin typeface="游明朝" panose="02020400000000000000" pitchFamily="18" charset="-128"/>
              <a:ea typeface="游明朝" panose="02020400000000000000" pitchFamily="18" charset="-128"/>
            </a:endParaRPr>
          </a:p>
        </p:txBody>
      </p:sp>
      <p:sp>
        <p:nvSpPr>
          <p:cNvPr id="4" name="正方形/長方形 3"/>
          <p:cNvSpPr/>
          <p:nvPr/>
        </p:nvSpPr>
        <p:spPr>
          <a:xfrm>
            <a:off x="0" y="332538"/>
            <a:ext cx="7559675" cy="2078774"/>
          </a:xfrm>
          <a:prstGeom prst="rect">
            <a:avLst/>
          </a:prstGeom>
          <a:gradFill flip="none" rotWithShape="1">
            <a:gsLst>
              <a:gs pos="50000">
                <a:schemeClr val="accent4">
                  <a:lumMod val="60000"/>
                  <a:lumOff val="40000"/>
                </a:schemeClr>
              </a:gs>
              <a:gs pos="50000">
                <a:schemeClr val="accent4">
                  <a:lumMod val="60000"/>
                  <a:lumOff val="40000"/>
                  <a:tint val="44500"/>
                  <a:satMod val="160000"/>
                </a:schemeClr>
              </a:gs>
              <a:gs pos="100000">
                <a:schemeClr val="accent4">
                  <a:lumMod val="60000"/>
                  <a:lumOff val="40000"/>
                  <a:tint val="23500"/>
                  <a:satMod val="160000"/>
                </a:schemeClr>
              </a:gs>
            </a:gsLst>
            <a:lin ang="2700000" scaled="1"/>
            <a:tileRect/>
          </a:gradFill>
        </p:spPr>
        <p:style>
          <a:lnRef idx="0">
            <a:scrgbClr r="0" g="0" b="0"/>
          </a:lnRef>
          <a:fillRef idx="1001">
            <a:schemeClr val="lt2"/>
          </a:fillRef>
          <a:effectRef idx="0">
            <a:scrgbClr r="0" g="0" b="0"/>
          </a:effectRef>
          <a:fontRef idx="major"/>
        </p:style>
        <p:txBody>
          <a:bodyPr wrap="square">
            <a:spAutoFit/>
          </a:bodyPr>
          <a:lstStyle/>
          <a:p>
            <a:pPr eaLnBrk="1" fontAlgn="auto" hangingPunct="1">
              <a:spcBef>
                <a:spcPts val="0"/>
              </a:spcBef>
              <a:spcAft>
                <a:spcPts val="0"/>
              </a:spcAft>
              <a:defRPr/>
            </a:pPr>
            <a:r>
              <a:rPr lang="ja-JP" altLang="en-US" sz="1200" dirty="0">
                <a:solidFill>
                  <a:schemeClr val="accent1">
                    <a:lumMod val="50000"/>
                  </a:schemeClr>
                </a:solidFill>
                <a:latin typeface="メイリオ" panose="020B0604030504040204" pitchFamily="50" charset="-128"/>
                <a:ea typeface="メイリオ" panose="020B0604030504040204" pitchFamily="50" charset="-128"/>
              </a:rPr>
              <a:t>　第５０回憲法と人権を考える集いプレ企画</a:t>
            </a:r>
            <a:endParaRPr lang="en-US" altLang="ja-JP" sz="1200" spc="648" dirty="0">
              <a:solidFill>
                <a:schemeClr val="accent1">
                  <a:lumMod val="50000"/>
                </a:schemeClr>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ja-JP" altLang="en-US" sz="2800" b="1" spc="648" dirty="0">
                <a:ln w="9525">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オンライン市民集会</a:t>
            </a:r>
            <a:endParaRPr lang="en-US" altLang="ja-JP" sz="2800" b="1" spc="648" dirty="0">
              <a:ln w="9525">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3454" b="1" spc="648" dirty="0">
                <a:ln w="9525">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「表現の自由」に</a:t>
            </a:r>
            <a:endParaRPr lang="en-US" altLang="ja-JP" sz="3454" b="1" spc="648" dirty="0">
              <a:ln w="9525">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3454" b="1" spc="648" dirty="0">
                <a:ln w="9525">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行政はどう関わる？</a:t>
            </a:r>
            <a:endParaRPr lang="en-US" altLang="ja-JP" sz="3454" b="1" spc="648" dirty="0">
              <a:ln w="9525">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2000" b="1" spc="648" dirty="0">
                <a:ln w="9525">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～「あいちトリエンナーレ」を契機として～</a:t>
            </a:r>
            <a:endParaRPr lang="en-US" altLang="ja-JP" b="1" spc="648" dirty="0">
              <a:ln w="9525">
                <a:noFill/>
                <a:prstDash val="solid"/>
              </a:ln>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7174" name="テキスト ボックス 5"/>
          <p:cNvSpPr txBox="1">
            <a:spLocks noChangeArrowheads="1"/>
          </p:cNvSpPr>
          <p:nvPr/>
        </p:nvSpPr>
        <p:spPr bwMode="auto">
          <a:xfrm>
            <a:off x="91440" y="113643"/>
            <a:ext cx="72009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fontAlgn="base">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fontAlgn="base">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fontAlgn="base">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fontAlgn="base">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pPr eaLnBrk="1" hangingPunct="1">
              <a:defRPr/>
            </a:pPr>
            <a:r>
              <a:rPr lang="ja-JP" altLang="en-US" sz="1200" b="1" spc="648" dirty="0">
                <a:latin typeface="游明朝" panose="02020400000000000000" pitchFamily="18" charset="-128"/>
                <a:ea typeface="游明朝" panose="02020400000000000000" pitchFamily="18" charset="-128"/>
              </a:rPr>
              <a:t>　主催：京都弁護士会／共催：日本弁護士連合会</a:t>
            </a:r>
            <a:endParaRPr lang="en-US" altLang="ja-JP" sz="1200" b="1" spc="648" dirty="0">
              <a:latin typeface="游明朝" panose="02020400000000000000" pitchFamily="18" charset="-128"/>
              <a:ea typeface="游明朝" panose="02020400000000000000" pitchFamily="18" charset="-128"/>
            </a:endParaRPr>
          </a:p>
        </p:txBody>
      </p:sp>
      <p:sp>
        <p:nvSpPr>
          <p:cNvPr id="7175" name="テキスト ボックス 30"/>
          <p:cNvSpPr txBox="1">
            <a:spLocks noChangeArrowheads="1"/>
          </p:cNvSpPr>
          <p:nvPr/>
        </p:nvSpPr>
        <p:spPr bwMode="auto">
          <a:xfrm>
            <a:off x="994187" y="5637561"/>
            <a:ext cx="25871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pPr eaLnBrk="1" hangingPunct="1"/>
            <a:r>
              <a:rPr lang="en-US" altLang="ja-JP" sz="2400" b="1" dirty="0">
                <a:solidFill>
                  <a:srgbClr val="FF0000"/>
                </a:solidFill>
                <a:latin typeface="メイリオ" panose="020B0604030504040204" pitchFamily="50" charset="-128"/>
                <a:ea typeface="メイリオ" panose="020B0604030504040204" pitchFamily="50" charset="-128"/>
              </a:rPr>
              <a:t>14:00</a:t>
            </a:r>
            <a:r>
              <a:rPr lang="ja-JP" altLang="en-US" sz="2400" b="1" dirty="0">
                <a:solidFill>
                  <a:srgbClr val="FF0000"/>
                </a:solidFill>
                <a:latin typeface="メイリオ" panose="020B0604030504040204" pitchFamily="50" charset="-128"/>
                <a:ea typeface="メイリオ" panose="020B0604030504040204" pitchFamily="50" charset="-128"/>
              </a:rPr>
              <a:t>～</a:t>
            </a:r>
            <a:r>
              <a:rPr lang="en-US" altLang="ja-JP" sz="2400" b="1" dirty="0">
                <a:solidFill>
                  <a:srgbClr val="FF0000"/>
                </a:solidFill>
                <a:latin typeface="メイリオ" panose="020B0604030504040204" pitchFamily="50" charset="-128"/>
                <a:ea typeface="メイリオ" panose="020B0604030504040204" pitchFamily="50" charset="-128"/>
              </a:rPr>
              <a:t>16:00</a:t>
            </a:r>
            <a:endParaRPr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7177" name="テキスト ボックス 33"/>
          <p:cNvSpPr txBox="1">
            <a:spLocks noChangeArrowheads="1"/>
          </p:cNvSpPr>
          <p:nvPr/>
        </p:nvSpPr>
        <p:spPr bwMode="auto">
          <a:xfrm>
            <a:off x="3807974" y="10113839"/>
            <a:ext cx="3341973" cy="475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pPr algn="just" eaLnBrk="1" hangingPunct="1"/>
            <a:r>
              <a:rPr lang="ja-JP" altLang="en-US" sz="1187" b="1" dirty="0">
                <a:latin typeface="メイリオ" panose="020B0604030504040204" pitchFamily="50" charset="-128"/>
                <a:ea typeface="メイリオ" panose="020B0604030504040204" pitchFamily="50" charset="-128"/>
                <a:cs typeface="ＭＳ Ｐゴシック" panose="020B0600070205080204" pitchFamily="50" charset="-128"/>
              </a:rPr>
              <a:t>電話　</a:t>
            </a:r>
            <a:r>
              <a:rPr lang="ja-JP" altLang="en-US" sz="1200" b="1" dirty="0">
                <a:latin typeface="メイリオ" panose="020B0604030504040204" pitchFamily="50" charset="-128"/>
                <a:ea typeface="メイリオ" panose="020B0604030504040204" pitchFamily="50" charset="-128"/>
                <a:cs typeface="ＭＳ Ｐゴシック" panose="020B0600070205080204" pitchFamily="50" charset="-128"/>
              </a:rPr>
              <a:t>０７５</a:t>
            </a:r>
            <a:r>
              <a:rPr lang="en-US" altLang="ja-JP" sz="1200" b="1" dirty="0">
                <a:latin typeface="メイリオ" panose="020B0604030504040204" pitchFamily="50" charset="-128"/>
                <a:ea typeface="メイリオ" panose="020B0604030504040204" pitchFamily="50" charset="-128"/>
                <a:cs typeface="ＭＳ Ｐゴシック" panose="020B0600070205080204" pitchFamily="50" charset="-128"/>
              </a:rPr>
              <a:t>-</a:t>
            </a:r>
            <a:r>
              <a:rPr lang="ja-JP" altLang="en-US" sz="1300" b="1" dirty="0">
                <a:latin typeface="メイリオ" panose="020B0604030504040204" pitchFamily="50" charset="-128"/>
                <a:ea typeface="メイリオ" panose="020B0604030504040204" pitchFamily="50" charset="-128"/>
                <a:cs typeface="ＭＳ Ｐゴシック" panose="020B0600070205080204" pitchFamily="50" charset="-128"/>
              </a:rPr>
              <a:t>２３１</a:t>
            </a:r>
            <a:r>
              <a:rPr lang="en-US" altLang="ja-JP" sz="1200" b="1" dirty="0">
                <a:latin typeface="メイリオ" panose="020B0604030504040204" pitchFamily="50" charset="-128"/>
                <a:ea typeface="メイリオ" panose="020B0604030504040204" pitchFamily="50" charset="-128"/>
                <a:cs typeface="ＭＳ Ｐゴシック" panose="020B0600070205080204" pitchFamily="50" charset="-128"/>
              </a:rPr>
              <a:t>-</a:t>
            </a:r>
            <a:r>
              <a:rPr lang="ja-JP" altLang="en-US" sz="1200" b="1" dirty="0">
                <a:latin typeface="メイリオ" panose="020B0604030504040204" pitchFamily="50" charset="-128"/>
                <a:ea typeface="メイリオ" panose="020B0604030504040204" pitchFamily="50" charset="-128"/>
                <a:cs typeface="ＭＳ Ｐゴシック" panose="020B0600070205080204" pitchFamily="50" charset="-128"/>
              </a:rPr>
              <a:t>２３３７　</a:t>
            </a:r>
            <a:endParaRPr lang="en-US" altLang="ja-JP" sz="1200" b="1" dirty="0">
              <a:latin typeface="メイリオ" panose="020B0604030504040204" pitchFamily="50" charset="-128"/>
              <a:ea typeface="メイリオ" panose="020B0604030504040204" pitchFamily="50" charset="-128"/>
              <a:cs typeface="ＭＳ Ｐゴシック" panose="020B0600070205080204" pitchFamily="50" charset="-128"/>
            </a:endParaRPr>
          </a:p>
          <a:p>
            <a:pPr algn="just" eaLnBrk="1" hangingPunct="1"/>
            <a:r>
              <a:rPr lang="ja-JP" altLang="en-US" sz="1187" b="1" dirty="0">
                <a:latin typeface="メイリオ" panose="020B0604030504040204" pitchFamily="50" charset="-128"/>
                <a:ea typeface="メイリオ" panose="020B0604030504040204" pitchFamily="50" charset="-128"/>
                <a:cs typeface="ＭＳ Ｐゴシック" panose="020B0600070205080204" pitchFamily="50" charset="-128"/>
              </a:rPr>
              <a:t>ＨＰ</a:t>
            </a:r>
            <a:r>
              <a:rPr lang="en-US" altLang="ja-JP" sz="1187" b="1" dirty="0">
                <a:latin typeface="メイリオ" panose="020B0604030504040204" pitchFamily="50" charset="-128"/>
                <a:ea typeface="メイリオ" panose="020B0604030504040204" pitchFamily="50" charset="-128"/>
                <a:cs typeface="ＭＳ Ｐゴシック" panose="020B0600070205080204" pitchFamily="50" charset="-128"/>
              </a:rPr>
              <a:t>  https://www.kyotoben.or.jp/</a:t>
            </a:r>
            <a:r>
              <a:rPr lang="ja-JP" altLang="en-US" sz="1187" b="1" dirty="0">
                <a:latin typeface="メイリオ" panose="020B0604030504040204" pitchFamily="50" charset="-128"/>
                <a:ea typeface="メイリオ" panose="020B0604030504040204" pitchFamily="50" charset="-128"/>
                <a:cs typeface="ＭＳ Ｐゴシック" panose="020B0600070205080204" pitchFamily="50" charset="-128"/>
              </a:rPr>
              <a:t>　</a:t>
            </a:r>
            <a:endParaRPr lang="ja-JP" altLang="en-US" sz="1187" dirty="0">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7179" name="テキスト ボックス 39"/>
          <p:cNvSpPr txBox="1">
            <a:spLocks noChangeArrowheads="1"/>
          </p:cNvSpPr>
          <p:nvPr/>
        </p:nvSpPr>
        <p:spPr bwMode="auto">
          <a:xfrm>
            <a:off x="4981639" y="4880974"/>
            <a:ext cx="2722181" cy="1325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pPr eaLnBrk="1" hangingPunct="1">
              <a:lnSpc>
                <a:spcPts val="2600"/>
              </a:lnSpc>
            </a:pPr>
            <a:r>
              <a:rPr lang="ja-JP" altLang="en-US" sz="1511" dirty="0">
                <a:latin typeface="HGP創英ﾌﾟﾚｾﾞﾝｽEB" panose="02020800000000000000" pitchFamily="18" charset="-128"/>
                <a:ea typeface="HGP創英ﾌﾟﾚｾﾞﾝｽEB" panose="02020800000000000000" pitchFamily="18" charset="-128"/>
              </a:rPr>
              <a:t> </a:t>
            </a:r>
            <a:r>
              <a:rPr lang="ja-JP" altLang="en-US" sz="1050" b="1" dirty="0">
                <a:latin typeface="メイリオ" panose="020B0604030504040204" pitchFamily="50" charset="-128"/>
                <a:ea typeface="メイリオ" panose="020B0604030504040204" pitchFamily="50" charset="-128"/>
              </a:rPr>
              <a:t>よこだいどう　    さとし</a:t>
            </a:r>
            <a:endParaRPr lang="en-US" altLang="ja-JP" sz="1050" b="1" dirty="0">
              <a:latin typeface="メイリオ" panose="020B0604030504040204" pitchFamily="50" charset="-128"/>
              <a:ea typeface="メイリオ" panose="020B0604030504040204" pitchFamily="50" charset="-128"/>
            </a:endParaRPr>
          </a:p>
          <a:p>
            <a:pPr eaLnBrk="1" hangingPunct="1">
              <a:lnSpc>
                <a:spcPts val="2600"/>
              </a:lnSpc>
            </a:pPr>
            <a:r>
              <a:rPr lang="zh-CN" altLang="en-US" sz="2400" b="1" dirty="0">
                <a:latin typeface="メイリオ" panose="020B0604030504040204" pitchFamily="50" charset="-128"/>
                <a:ea typeface="メイリオ" panose="020B0604030504040204" pitchFamily="50" charset="-128"/>
              </a:rPr>
              <a:t>横大道　聡</a:t>
            </a:r>
            <a:r>
              <a:rPr lang="ja-JP" altLang="en-US" sz="12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さん</a:t>
            </a:r>
            <a:endParaRPr lang="en-US" altLang="ja-JP" sz="2000" b="1" dirty="0">
              <a:latin typeface="メイリオ" panose="020B0604030504040204" pitchFamily="50" charset="-128"/>
              <a:ea typeface="メイリオ" panose="020B0604030504040204" pitchFamily="50" charset="-128"/>
            </a:endParaRPr>
          </a:p>
          <a:p>
            <a:pPr eaLnBrk="1" hangingPunct="1">
              <a:lnSpc>
                <a:spcPts val="2600"/>
              </a:lnSpc>
            </a:pPr>
            <a:r>
              <a:rPr lang="zh-TW" altLang="en-US" sz="1050" b="1" dirty="0">
                <a:latin typeface="メイリオ" panose="020B0604030504040204" pitchFamily="50" charset="-128"/>
                <a:ea typeface="メイリオ" panose="020B0604030504040204" pitchFamily="50" charset="-128"/>
              </a:rPr>
              <a:t>慶應義塾大学大学院法務研究科教授</a:t>
            </a:r>
            <a:endParaRPr lang="en-US" altLang="ja-JP" sz="1000" b="1" dirty="0">
              <a:latin typeface="メイリオ" panose="020B0604030504040204" pitchFamily="50" charset="-128"/>
              <a:ea typeface="メイリオ" panose="020B0604030504040204" pitchFamily="50" charset="-128"/>
            </a:endParaRPr>
          </a:p>
          <a:p>
            <a:pPr eaLnBrk="1" hangingPunct="1"/>
            <a:endParaRPr lang="en-US" altLang="ja-JP" sz="1511" dirty="0">
              <a:latin typeface="HGP創英ﾌﾟﾚｾﾞﾝｽEB" panose="02020800000000000000" pitchFamily="18" charset="-128"/>
              <a:ea typeface="HGP創英ﾌﾟﾚｾﾞﾝｽEB" panose="02020800000000000000" pitchFamily="18" charset="-128"/>
            </a:endParaRPr>
          </a:p>
        </p:txBody>
      </p:sp>
      <p:sp>
        <p:nvSpPr>
          <p:cNvPr id="7193" name="テキスト ボックス 5"/>
          <p:cNvSpPr txBox="1">
            <a:spLocks noChangeArrowheads="1"/>
          </p:cNvSpPr>
          <p:nvPr/>
        </p:nvSpPr>
        <p:spPr bwMode="auto">
          <a:xfrm>
            <a:off x="254566" y="4907027"/>
            <a:ext cx="3558905"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r>
              <a:rPr lang="ja-JP" altLang="en-US" b="1" dirty="0">
                <a:solidFill>
                  <a:srgbClr val="FF0000"/>
                </a:solidFill>
                <a:latin typeface="メイリオ" panose="020B0604030504040204" pitchFamily="50" charset="-128"/>
                <a:ea typeface="メイリオ" panose="020B0604030504040204" pitchFamily="50" charset="-128"/>
              </a:rPr>
              <a:t>２０２０年</a:t>
            </a:r>
            <a:endParaRPr lang="en-US" altLang="ja-JP" b="1" dirty="0">
              <a:solidFill>
                <a:srgbClr val="FF0000"/>
              </a:solidFill>
              <a:latin typeface="メイリオ" panose="020B0604030504040204" pitchFamily="50" charset="-128"/>
              <a:ea typeface="メイリオ" panose="020B0604030504040204" pitchFamily="50" charset="-128"/>
            </a:endParaRPr>
          </a:p>
          <a:p>
            <a:r>
              <a:rPr lang="ja-JP" altLang="en-US" sz="3200" b="1" dirty="0">
                <a:solidFill>
                  <a:srgbClr val="FF0000"/>
                </a:solidFill>
                <a:latin typeface="メイリオ" panose="020B0604030504040204" pitchFamily="50" charset="-128"/>
                <a:ea typeface="メイリオ" panose="020B0604030504040204" pitchFamily="50" charset="-128"/>
              </a:rPr>
              <a:t> １０月１７日</a:t>
            </a:r>
            <a:r>
              <a:rPr lang="en-US" altLang="ja-JP" sz="2000" b="1" dirty="0">
                <a:solidFill>
                  <a:srgbClr val="FF0000"/>
                </a:solidFill>
                <a:latin typeface="メイリオ" panose="020B0604030504040204" pitchFamily="50" charset="-128"/>
                <a:ea typeface="メイリオ" panose="020B0604030504040204" pitchFamily="50" charset="-128"/>
              </a:rPr>
              <a:t> (</a:t>
            </a:r>
            <a:r>
              <a:rPr lang="ja-JP" altLang="en-US" sz="2000" b="1" dirty="0">
                <a:solidFill>
                  <a:srgbClr val="FF0000"/>
                </a:solidFill>
                <a:latin typeface="メイリオ" panose="020B0604030504040204" pitchFamily="50" charset="-128"/>
                <a:ea typeface="メイリオ" panose="020B0604030504040204" pitchFamily="50" charset="-128"/>
              </a:rPr>
              <a:t>土</a:t>
            </a:r>
            <a:r>
              <a:rPr lang="en-US" altLang="ja-JP" sz="2000" b="1" dirty="0">
                <a:solidFill>
                  <a:srgbClr val="FF0000"/>
                </a:solidFill>
                <a:latin typeface="メイリオ" panose="020B0604030504040204" pitchFamily="50" charset="-128"/>
                <a:ea typeface="メイリオ" panose="020B0604030504040204" pitchFamily="50" charset="-128"/>
              </a:rPr>
              <a:t>)</a:t>
            </a:r>
            <a:endParaRPr lang="ja-JP" altLang="en-US" sz="4000" b="1" dirty="0">
              <a:solidFill>
                <a:srgbClr val="FF0000"/>
              </a:solidFill>
              <a:latin typeface="メイリオ" panose="020B0604030504040204" pitchFamily="50" charset="-128"/>
              <a:ea typeface="メイリオ" panose="020B0604030504040204" pitchFamily="50" charset="-128"/>
            </a:endParaRPr>
          </a:p>
        </p:txBody>
      </p:sp>
      <p:sp>
        <p:nvSpPr>
          <p:cNvPr id="7194" name="テキスト ボックス 6"/>
          <p:cNvSpPr txBox="1">
            <a:spLocks noChangeArrowheads="1"/>
          </p:cNvSpPr>
          <p:nvPr/>
        </p:nvSpPr>
        <p:spPr bwMode="auto">
          <a:xfrm>
            <a:off x="254567" y="7371483"/>
            <a:ext cx="7230035"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r>
              <a:rPr lang="ja-JP" altLang="en-US" b="1" dirty="0">
                <a:latin typeface="メイリオ" panose="020B0604030504040204" pitchFamily="50" charset="-128"/>
                <a:ea typeface="メイリオ" panose="020B0604030504040204" pitchFamily="50" charset="-128"/>
              </a:rPr>
              <a:t>◆</a:t>
            </a:r>
            <a:r>
              <a:rPr lang="ja-JP" altLang="en-US" b="1" dirty="0">
                <a:solidFill>
                  <a:srgbClr val="FF0000"/>
                </a:solidFill>
                <a:latin typeface="メイリオ" panose="020B0604030504040204" pitchFamily="50" charset="-128"/>
                <a:ea typeface="メイリオ" panose="020B0604030504040204" pitchFamily="50" charset="-128"/>
              </a:rPr>
              <a:t>申込方法</a:t>
            </a:r>
            <a:endParaRPr lang="en-US" altLang="ja-JP" sz="1600" b="1" dirty="0">
              <a:solidFill>
                <a:srgbClr val="FF0000"/>
              </a:solidFill>
              <a:latin typeface="メイリオ" panose="020B0604030504040204" pitchFamily="50" charset="-128"/>
              <a:ea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rPr>
              <a:t>　</a:t>
            </a:r>
            <a:r>
              <a:rPr lang="ja-JP" altLang="en-US" sz="1450" dirty="0">
                <a:latin typeface="メイリオ" panose="020B0604030504040204" pitchFamily="50" charset="-128"/>
                <a:ea typeface="メイリオ" panose="020B0604030504040204" pitchFamily="50" charset="-128"/>
              </a:rPr>
              <a:t>京都弁護士会ＨＰ（</a:t>
            </a:r>
            <a:r>
              <a:rPr lang="en-US" altLang="ja-JP" sz="1450" dirty="0">
                <a:effectLst/>
                <a:latin typeface="メイリオ" panose="020B0604030504040204" pitchFamily="50" charset="-128"/>
                <a:ea typeface="メイリオ" panose="020B0604030504040204" pitchFamily="50" charset="-128"/>
                <a:cs typeface="Times New Roman" panose="02020603050405020304" pitchFamily="18" charset="0"/>
              </a:rPr>
              <a:t>https://www.kyotoben.or.jp/kenjin_pre.cfm</a:t>
            </a:r>
            <a:r>
              <a:rPr lang="ja-JP" altLang="en-US" sz="1450" dirty="0">
                <a:latin typeface="メイリオ" panose="020B0604030504040204" pitchFamily="50" charset="-128"/>
                <a:ea typeface="メイリオ" panose="020B0604030504040204" pitchFamily="50" charset="-128"/>
              </a:rPr>
              <a:t>）から　　</a:t>
            </a:r>
            <a:endParaRPr lang="en-US" altLang="ja-JP" sz="1450" dirty="0">
              <a:latin typeface="メイリオ" panose="020B0604030504040204" pitchFamily="50" charset="-128"/>
              <a:ea typeface="メイリオ" panose="020B0604030504040204" pitchFamily="50" charset="-128"/>
            </a:endParaRPr>
          </a:p>
          <a:p>
            <a:r>
              <a:rPr lang="ja-JP" altLang="en-US" sz="1450" dirty="0">
                <a:latin typeface="メイリオ" panose="020B0604030504040204" pitchFamily="50" charset="-128"/>
                <a:ea typeface="メイリオ" panose="020B0604030504040204" pitchFamily="50" charset="-128"/>
              </a:rPr>
              <a:t>　お申込み下さい。</a:t>
            </a:r>
            <a:endParaRPr lang="en-US" altLang="ja-JP" sz="1450" dirty="0">
              <a:latin typeface="メイリオ" panose="020B0604030504040204" pitchFamily="50" charset="-128"/>
              <a:ea typeface="メイリオ" panose="020B0604030504040204" pitchFamily="50" charset="-128"/>
            </a:endParaRPr>
          </a:p>
          <a:p>
            <a:r>
              <a:rPr lang="ja-JP" altLang="en-US" sz="1450" dirty="0">
                <a:latin typeface="メイリオ" panose="020B0604030504040204" pitchFamily="50" charset="-128"/>
                <a:ea typeface="メイリオ" panose="020B0604030504040204" pitchFamily="50" charset="-128"/>
              </a:rPr>
              <a:t>　ＱＲコードからもアクセスいただけます。　　　</a:t>
            </a:r>
          </a:p>
        </p:txBody>
      </p:sp>
      <p:sp>
        <p:nvSpPr>
          <p:cNvPr id="11" name="額縁 10"/>
          <p:cNvSpPr/>
          <p:nvPr/>
        </p:nvSpPr>
        <p:spPr>
          <a:xfrm>
            <a:off x="371064" y="4564516"/>
            <a:ext cx="879794" cy="321690"/>
          </a:xfrm>
          <a:prstGeom prst="bevel">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511" dirty="0">
                <a:latin typeface="HGP創英ﾌﾟﾚｾﾞﾝｽEB" panose="02020800000000000000" pitchFamily="18" charset="-128"/>
                <a:ea typeface="HGP創英ﾌﾟﾚｾﾞﾝｽEB" panose="02020800000000000000" pitchFamily="18" charset="-128"/>
              </a:rPr>
              <a:t>日　時</a:t>
            </a:r>
          </a:p>
        </p:txBody>
      </p:sp>
      <p:sp>
        <p:nvSpPr>
          <p:cNvPr id="35" name="額縁 34"/>
          <p:cNvSpPr/>
          <p:nvPr/>
        </p:nvSpPr>
        <p:spPr>
          <a:xfrm>
            <a:off x="371064" y="6109217"/>
            <a:ext cx="1091826" cy="321690"/>
          </a:xfrm>
          <a:prstGeom prst="bevel">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511" dirty="0">
                <a:latin typeface="HGP創英ﾌﾟﾚｾﾞﾝｽEB" panose="02020800000000000000" pitchFamily="18" charset="-128"/>
                <a:ea typeface="HGP創英ﾌﾟﾚｾﾞﾝｽEB" panose="02020800000000000000" pitchFamily="18" charset="-128"/>
              </a:rPr>
              <a:t>開催方法</a:t>
            </a:r>
          </a:p>
        </p:txBody>
      </p:sp>
      <p:pic>
        <p:nvPicPr>
          <p:cNvPr id="31" name="図 15"/>
          <p:cNvPicPr>
            <a:picLocks noChangeAspect="1"/>
          </p:cNvPicPr>
          <p:nvPr/>
        </p:nvPicPr>
        <p:blipFill>
          <a:blip r:embed="rId3" cstate="print"/>
          <a:srcRect/>
          <a:stretch>
            <a:fillRect/>
          </a:stretch>
        </p:blipFill>
        <p:spPr bwMode="auto">
          <a:xfrm>
            <a:off x="1574823" y="10089254"/>
            <a:ext cx="2064426" cy="466198"/>
          </a:xfrm>
          <a:prstGeom prst="rect">
            <a:avLst/>
          </a:prstGeom>
          <a:noFill/>
          <a:ln w="9525">
            <a:noFill/>
            <a:miter lim="800000"/>
            <a:headEnd/>
            <a:tailEnd/>
          </a:ln>
        </p:spPr>
      </p:pic>
      <p:sp>
        <p:nvSpPr>
          <p:cNvPr id="20" name="テキスト ボックス 39"/>
          <p:cNvSpPr txBox="1">
            <a:spLocks noChangeArrowheads="1"/>
          </p:cNvSpPr>
          <p:nvPr/>
        </p:nvSpPr>
        <p:spPr bwMode="auto">
          <a:xfrm>
            <a:off x="3985456" y="6164433"/>
            <a:ext cx="3277773" cy="124553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pPr eaLnBrk="1" hangingPunct="1">
              <a:lnSpc>
                <a:spcPts val="1300"/>
              </a:lnSpc>
            </a:pPr>
            <a:r>
              <a:rPr lang="en-US" altLang="ja-JP" sz="800" dirty="0">
                <a:latin typeface="游明朝" panose="02020400000000000000" pitchFamily="18" charset="-128"/>
                <a:ea typeface="游明朝" panose="02020400000000000000" pitchFamily="18" charset="-128"/>
              </a:rPr>
              <a:t>2002</a:t>
            </a:r>
            <a:r>
              <a:rPr lang="ja-JP" altLang="en-US" sz="800" dirty="0">
                <a:latin typeface="游明朝" panose="02020400000000000000" pitchFamily="18" charset="-128"/>
                <a:ea typeface="游明朝" panose="02020400000000000000" pitchFamily="18" charset="-128"/>
              </a:rPr>
              <a:t>年青山学院大学法学部私法学科卒業、</a:t>
            </a:r>
            <a:r>
              <a:rPr lang="en-US" altLang="ja-JP" sz="800" dirty="0">
                <a:latin typeface="游明朝" panose="02020400000000000000" pitchFamily="18" charset="-128"/>
                <a:ea typeface="游明朝" panose="02020400000000000000" pitchFamily="18" charset="-128"/>
              </a:rPr>
              <a:t>2007</a:t>
            </a:r>
            <a:r>
              <a:rPr lang="ja-JP" altLang="en-US" sz="800" dirty="0">
                <a:latin typeface="游明朝" panose="02020400000000000000" pitchFamily="18" charset="-128"/>
                <a:ea typeface="游明朝" panose="02020400000000000000" pitchFamily="18" charset="-128"/>
              </a:rPr>
              <a:t>年慶応義塾大学大学院法学研究科公法学専攻博士後期課程単位取得退学。鹿児島大学教育学部専任講師・准教授、慶應義塾大学大学院法務研究科准教授を経て現職。</a:t>
            </a:r>
            <a:endParaRPr lang="en-US" altLang="ja-JP" sz="800" dirty="0">
              <a:latin typeface="游明朝" panose="02020400000000000000" pitchFamily="18" charset="-128"/>
              <a:ea typeface="游明朝" panose="02020400000000000000" pitchFamily="18" charset="-128"/>
            </a:endParaRPr>
          </a:p>
          <a:p>
            <a:pPr eaLnBrk="1" hangingPunct="1">
              <a:lnSpc>
                <a:spcPts val="1300"/>
              </a:lnSpc>
            </a:pPr>
            <a:r>
              <a:rPr lang="ja-JP" altLang="en-US" sz="800" dirty="0">
                <a:latin typeface="游明朝" panose="02020400000000000000" pitchFamily="18" charset="-128"/>
                <a:ea typeface="游明朝" panose="02020400000000000000" pitchFamily="18" charset="-128"/>
              </a:rPr>
              <a:t>主な著書：「現代国家における表現の自由</a:t>
            </a:r>
            <a:r>
              <a:rPr lang="en-US" altLang="ja-JP" sz="800" dirty="0">
                <a:latin typeface="游明朝" panose="02020400000000000000" pitchFamily="18" charset="-128"/>
                <a:ea typeface="游明朝" panose="02020400000000000000" pitchFamily="18" charset="-128"/>
              </a:rPr>
              <a:t>―</a:t>
            </a:r>
            <a:r>
              <a:rPr lang="ja-JP" altLang="en-US" sz="800" dirty="0">
                <a:latin typeface="游明朝" panose="02020400000000000000" pitchFamily="18" charset="-128"/>
                <a:ea typeface="游明朝" panose="02020400000000000000" pitchFamily="18" charset="-128"/>
              </a:rPr>
              <a:t>言論市場への国家の積極的関与とその憲法的統制」（弘文堂）、「憲法判例の射程」（弘文堂）</a:t>
            </a:r>
            <a:endParaRPr lang="en-US" altLang="ja-JP" sz="800" dirty="0">
              <a:latin typeface="游明朝" panose="02020400000000000000" pitchFamily="18" charset="-128"/>
              <a:ea typeface="游明朝" panose="02020400000000000000" pitchFamily="18" charset="-128"/>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16368" y="5046426"/>
            <a:ext cx="1265271" cy="1038853"/>
          </a:xfrm>
          <a:prstGeom prst="rect">
            <a:avLst/>
          </a:prstGeom>
        </p:spPr>
      </p:pic>
      <p:sp>
        <p:nvSpPr>
          <p:cNvPr id="23" name="額縁 22"/>
          <p:cNvSpPr/>
          <p:nvPr/>
        </p:nvSpPr>
        <p:spPr>
          <a:xfrm>
            <a:off x="3716368" y="4574552"/>
            <a:ext cx="833895" cy="321689"/>
          </a:xfrm>
          <a:prstGeom prst="bevel">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511" dirty="0">
                <a:latin typeface="HGP創英ﾌﾟﾚｾﾞﾝｽEB" panose="02020800000000000000" pitchFamily="18" charset="-128"/>
                <a:ea typeface="HGP創英ﾌﾟﾚｾﾞﾝｽEB" panose="02020800000000000000" pitchFamily="18" charset="-128"/>
              </a:rPr>
              <a:t>講　師</a:t>
            </a:r>
          </a:p>
        </p:txBody>
      </p:sp>
      <p:sp>
        <p:nvSpPr>
          <p:cNvPr id="3" name="テキスト ボックス 33">
            <a:extLst>
              <a:ext uri="{FF2B5EF4-FFF2-40B4-BE49-F238E27FC236}">
                <a16:creationId xmlns:a16="http://schemas.microsoft.com/office/drawing/2014/main" id="{1EC4DEE0-2FFC-49A4-BDBB-CE4354CBE9D7}"/>
              </a:ext>
            </a:extLst>
          </p:cNvPr>
          <p:cNvSpPr txBox="1">
            <a:spLocks noChangeArrowheads="1"/>
          </p:cNvSpPr>
          <p:nvPr/>
        </p:nvSpPr>
        <p:spPr bwMode="auto">
          <a:xfrm>
            <a:off x="462708" y="9508516"/>
            <a:ext cx="6829632"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pPr algn="just" eaLnBrk="1" hangingPunct="1"/>
            <a:r>
              <a:rPr lang="en-US" altLang="ja-JP" sz="1050" b="1" dirty="0">
                <a:latin typeface="游ゴシック" panose="020B0400000000000000" pitchFamily="50" charset="-128"/>
                <a:ea typeface="游ゴシック" panose="020B0400000000000000" pitchFamily="50" charset="-128"/>
              </a:rPr>
              <a:t>※</a:t>
            </a:r>
            <a:r>
              <a:rPr lang="ja-JP" altLang="en-US" sz="1050" b="1" dirty="0">
                <a:latin typeface="游ゴシック" panose="020B0400000000000000" pitchFamily="50" charset="-128"/>
                <a:ea typeface="游ゴシック" panose="020B0400000000000000" pitchFamily="50" charset="-128"/>
              </a:rPr>
              <a:t>当日、弁護士会館にお越しいただいてもご参加いただくことはできません。</a:t>
            </a:r>
            <a:endParaRPr lang="en-US" altLang="ja-JP" sz="1050" b="1" dirty="0">
              <a:latin typeface="游ゴシック" panose="020B0400000000000000" pitchFamily="50" charset="-128"/>
              <a:ea typeface="游ゴシック" panose="020B0400000000000000" pitchFamily="50" charset="-128"/>
            </a:endParaRPr>
          </a:p>
          <a:p>
            <a:pPr algn="just" eaLnBrk="1" hangingPunct="1"/>
            <a:r>
              <a:rPr lang="en-US" altLang="ja-JP" sz="1050" dirty="0">
                <a:latin typeface="游明朝" panose="02020400000000000000" pitchFamily="18" charset="-128"/>
                <a:ea typeface="游明朝" panose="02020400000000000000" pitchFamily="18" charset="-128"/>
              </a:rPr>
              <a:t>※</a:t>
            </a:r>
            <a:r>
              <a:rPr lang="ja-JP" altLang="en-US" sz="1050" dirty="0">
                <a:latin typeface="游明朝" panose="02020400000000000000" pitchFamily="18" charset="-128"/>
                <a:ea typeface="游明朝" panose="02020400000000000000" pitchFamily="18" charset="-128"/>
              </a:rPr>
              <a:t>ご参加のお申込みによりご提供いただいた個人情報は、当会のプライバシーポリシーに従い厳重に管理いたします。</a:t>
            </a:r>
            <a:endParaRPr lang="ja-JP" altLang="en-US" sz="1050" dirty="0">
              <a:latin typeface="游明朝" panose="02020400000000000000" pitchFamily="18" charset="-128"/>
              <a:ea typeface="游明朝" panose="02020400000000000000" pitchFamily="18" charset="-128"/>
              <a:cs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C1F7941F-9386-4563-8AB5-1030294A5F9F}"/>
              </a:ext>
            </a:extLst>
          </p:cNvPr>
          <p:cNvSpPr txBox="1"/>
          <p:nvPr/>
        </p:nvSpPr>
        <p:spPr>
          <a:xfrm>
            <a:off x="254567" y="6501244"/>
            <a:ext cx="3394271" cy="923330"/>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a:t>
            </a:r>
            <a:r>
              <a:rPr kumimoji="1" lang="ja-JP" altLang="en-US" b="1" dirty="0">
                <a:solidFill>
                  <a:srgbClr val="FF0000"/>
                </a:solidFill>
                <a:latin typeface="メイリオ" panose="020B0604030504040204" pitchFamily="50" charset="-128"/>
                <a:ea typeface="メイリオ" panose="020B0604030504040204" pitchFamily="50" charset="-128"/>
              </a:rPr>
              <a:t>Ｚｏｏｍでのオンライン開催</a:t>
            </a:r>
            <a:endParaRPr kumimoji="1" lang="en-US" altLang="ja-JP" b="1" dirty="0">
              <a:solidFill>
                <a:srgbClr val="FF0000"/>
              </a:solidFill>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◆参加費不要</a:t>
            </a:r>
            <a:endParaRPr kumimoji="1" lang="en-US" altLang="ja-JP"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◆定員３００名（申込先着順）</a:t>
            </a:r>
          </a:p>
        </p:txBody>
      </p:sp>
      <p:pic>
        <p:nvPicPr>
          <p:cNvPr id="7" name="図 6" descr="時計 が含まれている画像&#10;&#10;自動的に生成された説明">
            <a:extLst>
              <a:ext uri="{FF2B5EF4-FFF2-40B4-BE49-F238E27FC236}">
                <a16:creationId xmlns:a16="http://schemas.microsoft.com/office/drawing/2014/main" id="{8D0C214A-9CB1-48B5-B175-BD1A9A34184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90984" y="7902103"/>
            <a:ext cx="803429" cy="803429"/>
          </a:xfrm>
          <a:prstGeom prst="rect">
            <a:avLst/>
          </a:prstGeom>
        </p:spPr>
      </p:pic>
      <p:sp>
        <p:nvSpPr>
          <p:cNvPr id="6" name="テキスト ボックス 6">
            <a:extLst>
              <a:ext uri="{FF2B5EF4-FFF2-40B4-BE49-F238E27FC236}">
                <a16:creationId xmlns:a16="http://schemas.microsoft.com/office/drawing/2014/main" id="{531AA556-D129-4CA3-BA1D-C734A36D9FB8}"/>
              </a:ext>
            </a:extLst>
          </p:cNvPr>
          <p:cNvSpPr txBox="1">
            <a:spLocks noChangeArrowheads="1"/>
          </p:cNvSpPr>
          <p:nvPr/>
        </p:nvSpPr>
        <p:spPr bwMode="auto">
          <a:xfrm>
            <a:off x="254566" y="8448494"/>
            <a:ext cx="7230035"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orbel" panose="020B0503020204020204" pitchFamily="34" charset="0"/>
                <a:ea typeface="HGｺﾞｼｯｸM" panose="020B0609000000000000" pitchFamily="49" charset="-128"/>
              </a:defRPr>
            </a:lvl1pPr>
            <a:lvl2pPr marL="742950" indent="-285750">
              <a:defRPr kumimoji="1">
                <a:solidFill>
                  <a:schemeClr val="tx1"/>
                </a:solidFill>
                <a:latin typeface="Corbel" panose="020B0503020204020204" pitchFamily="34" charset="0"/>
                <a:ea typeface="HGｺﾞｼｯｸM" panose="020B0609000000000000" pitchFamily="49" charset="-128"/>
              </a:defRPr>
            </a:lvl2pPr>
            <a:lvl3pPr marL="1143000" indent="-228600">
              <a:defRPr kumimoji="1">
                <a:solidFill>
                  <a:schemeClr val="tx1"/>
                </a:solidFill>
                <a:latin typeface="Corbel" panose="020B0503020204020204" pitchFamily="34" charset="0"/>
                <a:ea typeface="HGｺﾞｼｯｸM" panose="020B0609000000000000" pitchFamily="49" charset="-128"/>
              </a:defRPr>
            </a:lvl3pPr>
            <a:lvl4pPr marL="1600200" indent="-228600">
              <a:defRPr kumimoji="1">
                <a:solidFill>
                  <a:schemeClr val="tx1"/>
                </a:solidFill>
                <a:latin typeface="Corbel" panose="020B0503020204020204" pitchFamily="34" charset="0"/>
                <a:ea typeface="HGｺﾞｼｯｸM" panose="020B0609000000000000" pitchFamily="49" charset="-128"/>
              </a:defRPr>
            </a:lvl4pPr>
            <a:lvl5pPr marL="2057400" indent="-228600">
              <a:defRPr kumimoji="1">
                <a:solidFill>
                  <a:schemeClr val="tx1"/>
                </a:solidFill>
                <a:latin typeface="Corbel" panose="020B0503020204020204" pitchFamily="34" charset="0"/>
                <a:ea typeface="HGｺﾞｼｯｸM" panose="020B0609000000000000" pitchFamily="49" charset="-128"/>
              </a:defRPr>
            </a:lvl5pPr>
            <a:lvl6pPr marL="25146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6pPr>
            <a:lvl7pPr marL="29718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7pPr>
            <a:lvl8pPr marL="34290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8pPr>
            <a:lvl9pPr marL="3886200" indent="-228600" eaLnBrk="0" fontAlgn="base" hangingPunct="0">
              <a:spcBef>
                <a:spcPct val="0"/>
              </a:spcBef>
              <a:spcAft>
                <a:spcPct val="0"/>
              </a:spcAft>
              <a:defRPr kumimoji="1">
                <a:solidFill>
                  <a:schemeClr val="tx1"/>
                </a:solidFill>
                <a:latin typeface="Corbel" panose="020B0503020204020204" pitchFamily="34" charset="0"/>
                <a:ea typeface="HGｺﾞｼｯｸM" panose="020B0609000000000000" pitchFamily="49" charset="-128"/>
              </a:defRPr>
            </a:lvl9pPr>
          </a:lstStyle>
          <a:p>
            <a:r>
              <a:rPr lang="ja-JP" altLang="en-US" b="1" dirty="0">
                <a:latin typeface="メイリオ" panose="020B0604030504040204" pitchFamily="50" charset="-128"/>
                <a:ea typeface="メイリオ" panose="020B0604030504040204" pitchFamily="50" charset="-128"/>
              </a:rPr>
              <a:t>◆</a:t>
            </a:r>
            <a:r>
              <a:rPr lang="ja-JP" altLang="en-US" b="1" dirty="0">
                <a:solidFill>
                  <a:srgbClr val="FF0000"/>
                </a:solidFill>
                <a:latin typeface="メイリオ" panose="020B0604030504040204" pitchFamily="50" charset="-128"/>
                <a:ea typeface="メイリオ" panose="020B0604030504040204" pitchFamily="50" charset="-128"/>
              </a:rPr>
              <a:t>申込期限：１０月９日（金）</a:t>
            </a:r>
            <a:endParaRPr lang="en-US" altLang="ja-JP" b="1" dirty="0">
              <a:solidFill>
                <a:srgbClr val="FF0000"/>
              </a:solidFill>
              <a:latin typeface="メイリオ" panose="020B0604030504040204" pitchFamily="50" charset="-128"/>
              <a:ea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rPr>
              <a:t>　</a:t>
            </a:r>
            <a:r>
              <a:rPr lang="ja-JP" altLang="en-US" sz="1450" dirty="0">
                <a:latin typeface="メイリオ" panose="020B0604030504040204" pitchFamily="50" charset="-128"/>
                <a:ea typeface="メイリオ" panose="020B0604030504040204" pitchFamily="50" charset="-128"/>
              </a:rPr>
              <a:t>参加方法等は、１０月１２日（月）以降に、事務局からメールでお知らせします。　</a:t>
            </a:r>
            <a:endParaRPr lang="en-US" altLang="ja-JP" sz="1450" dirty="0">
              <a:latin typeface="メイリオ" panose="020B0604030504040204" pitchFamily="50" charset="-128"/>
              <a:ea typeface="メイリオ" panose="020B0604030504040204" pitchFamily="50" charset="-128"/>
            </a:endParaRPr>
          </a:p>
          <a:p>
            <a:r>
              <a:rPr lang="ja-JP" altLang="en-US" sz="1450" dirty="0">
                <a:latin typeface="メイリオ" panose="020B0604030504040204" pitchFamily="50" charset="-128"/>
                <a:ea typeface="メイリオ" panose="020B0604030504040204" pitchFamily="50" charset="-128"/>
              </a:rPr>
              <a:t>　１４日（水）までに事務局からのメールが届かない場合は、１６日（金）午前中</a:t>
            </a:r>
            <a:endParaRPr lang="en-US" altLang="ja-JP" sz="1450" dirty="0">
              <a:latin typeface="メイリオ" panose="020B0604030504040204" pitchFamily="50" charset="-128"/>
              <a:ea typeface="メイリオ" panose="020B0604030504040204" pitchFamily="50" charset="-128"/>
            </a:endParaRPr>
          </a:p>
          <a:p>
            <a:r>
              <a:rPr lang="ja-JP" altLang="en-US" sz="1450" dirty="0">
                <a:latin typeface="メイリオ" panose="020B0604030504040204" pitchFamily="50" charset="-128"/>
                <a:ea typeface="メイリオ" panose="020B0604030504040204" pitchFamily="50" charset="-128"/>
              </a:rPr>
              <a:t>　までに京都弁護士会へお電話下さい。　　　　　　</a:t>
            </a:r>
          </a:p>
        </p:txBody>
      </p:sp>
    </p:spTree>
  </p:cSld>
  <p:clrMapOvr>
    <a:masterClrMapping/>
  </p:clrMapOvr>
  <p:transition spd="slow"/>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4227</TotalTime>
  <Words>474</Words>
  <Application>Microsoft Office PowerPoint</Application>
  <PresentationFormat>ユーザー設定</PresentationFormat>
  <Paragraphs>36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HGP創英ﾌﾟﾚｾﾞﾝｽEB</vt:lpstr>
      <vt:lpstr>メイリオ</vt:lpstr>
      <vt:lpstr>游ゴシック</vt:lpstr>
      <vt:lpstr>游明朝</vt:lpstr>
      <vt:lpstr>Arial</vt:lpstr>
      <vt:lpstr>Calibri</vt:lpstr>
      <vt:lpstr>Calibri Light</vt:lpstr>
      <vt:lpstr>Corbel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古庄由佳</dc:creator>
  <cp:lastModifiedBy>京都弁護士協同組合</cp:lastModifiedBy>
  <cp:revision>224</cp:revision>
  <cp:lastPrinted>2020-09-16T06:33:29Z</cp:lastPrinted>
  <dcterms:created xsi:type="dcterms:W3CDTF">2014-09-08T08:28:10Z</dcterms:created>
  <dcterms:modified xsi:type="dcterms:W3CDTF">2020-09-16T06:33:32Z</dcterms:modified>
</cp:coreProperties>
</file>